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Lst>
  <p:notesMasterIdLst>
    <p:notesMasterId r:id="rId12"/>
  </p:notesMasterIdLst>
  <p:handoutMasterIdLst>
    <p:handoutMasterId r:id="rId13"/>
  </p:handoutMasterIdLst>
  <p:sldIdLst>
    <p:sldId id="256" r:id="rId5"/>
    <p:sldId id="258" r:id="rId6"/>
    <p:sldId id="257" r:id="rId7"/>
    <p:sldId id="259" r:id="rId8"/>
    <p:sldId id="262" r:id="rId9"/>
    <p:sldId id="263"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9" autoAdjust="0"/>
    <p:restoredTop sz="94635" autoAdjust="0"/>
  </p:normalViewPr>
  <p:slideViewPr>
    <p:cSldViewPr snapToGrid="0">
      <p:cViewPr varScale="1">
        <p:scale>
          <a:sx n="109" d="100"/>
          <a:sy n="109" d="100"/>
        </p:scale>
        <p:origin x="114" y="432"/>
      </p:cViewPr>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D023C-81D5-4A90-B801-FDC1DB0B1881}" type="doc">
      <dgm:prSet loTypeId="urn:microsoft.com/office/officeart/2011/layout/HexagonRadial" loCatId="officeonline" qsTypeId="urn:microsoft.com/office/officeart/2005/8/quickstyle/simple5" qsCatId="simple" csTypeId="urn:microsoft.com/office/officeart/2005/8/colors/colorful1" csCatId="colorful" phldr="1"/>
      <dgm:spPr/>
      <dgm:t>
        <a:bodyPr/>
        <a:lstStyle/>
        <a:p>
          <a:endParaRPr lang="en-ZA"/>
        </a:p>
      </dgm:t>
    </dgm:pt>
    <dgm:pt modelId="{9B21FC6D-B503-49A9-B764-40D0C01259E9}">
      <dgm:prSet phldrT="[Text]" custT="1"/>
      <dgm:spPr>
        <a:gradFill rotWithShape="0">
          <a:gsLst>
            <a:gs pos="0">
              <a:schemeClr val="bg1">
                <a:lumMod val="85000"/>
                <a:lumOff val="15000"/>
              </a:schemeClr>
            </a:gs>
            <a:gs pos="100000">
              <a:schemeClr val="accent1">
                <a:lumMod val="50000"/>
              </a:schemeClr>
            </a:gs>
          </a:gsLst>
          <a:lin ang="12000000" scaled="0"/>
        </a:gradFill>
      </dgm:spPr>
      <dgm:t>
        <a:bodyPr/>
        <a:lstStyle/>
        <a:p>
          <a:r>
            <a:rPr lang="en-US" sz="1800" noProof="0" dirty="0">
              <a:solidFill>
                <a:schemeClr val="tx1"/>
              </a:solidFill>
            </a:rPr>
            <a:t>Healthy</a:t>
          </a:r>
          <a:br>
            <a:rPr lang="en-US" sz="1800" noProof="0" dirty="0">
              <a:solidFill>
                <a:schemeClr val="tx1"/>
              </a:solidFill>
            </a:rPr>
          </a:br>
          <a:r>
            <a:rPr lang="en-US" sz="1800" noProof="0" dirty="0">
              <a:solidFill>
                <a:schemeClr val="tx1"/>
              </a:solidFill>
            </a:rPr>
            <a:t>Lifestyle</a:t>
          </a:r>
        </a:p>
      </dgm:t>
    </dgm:pt>
    <dgm:pt modelId="{E601705B-2D41-4328-9E2E-0824056DE75C}" type="parTrans" cxnId="{473BBDF2-AEBB-4B0C-85ED-20D05E27D1AB}">
      <dgm:prSet/>
      <dgm:spPr/>
      <dgm:t>
        <a:bodyPr/>
        <a:lstStyle/>
        <a:p>
          <a:endParaRPr lang="en-US" sz="1800" noProof="0" dirty="0"/>
        </a:p>
      </dgm:t>
    </dgm:pt>
    <dgm:pt modelId="{EC518B51-FBD5-490C-BB22-3CE20AC658E3}" type="sibTrans" cxnId="{473BBDF2-AEBB-4B0C-85ED-20D05E27D1AB}">
      <dgm:prSet/>
      <dgm:spPr/>
      <dgm:t>
        <a:bodyPr/>
        <a:lstStyle/>
        <a:p>
          <a:endParaRPr lang="en-US" sz="1800" noProof="0" dirty="0"/>
        </a:p>
      </dgm:t>
    </dgm:pt>
    <dgm:pt modelId="{B0B67E97-D36A-41D2-B3AA-E10DC4164ACD}">
      <dgm:prSet phldrT="[Text]" custT="1"/>
      <dgm:spPr>
        <a:gradFill rotWithShape="0">
          <a:gsLst>
            <a:gs pos="100000">
              <a:srgbClr val="C5FAEB">
                <a:lumMod val="25000"/>
              </a:srgbClr>
            </a:gs>
            <a:gs pos="0">
              <a:srgbClr val="C5FAEB">
                <a:lumMod val="10000"/>
              </a:srgbClr>
            </a:gs>
          </a:gsLst>
          <a:lin ang="6600000" scaled="0"/>
        </a:gradFill>
        <a:ln>
          <a:noFill/>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gm:t>
    </dgm:pt>
    <dgm:pt modelId="{E8499BB0-8675-4DAA-A2F3-DFD9CFBE430C}" type="parTrans" cxnId="{23CF4846-3665-4847-8DE9-15AE176D320F}">
      <dgm:prSet/>
      <dgm:spPr/>
      <dgm:t>
        <a:bodyPr/>
        <a:lstStyle/>
        <a:p>
          <a:endParaRPr lang="en-US" sz="1800" noProof="0" dirty="0"/>
        </a:p>
      </dgm:t>
    </dgm:pt>
    <dgm:pt modelId="{890BE5A4-5113-40C0-83B4-35B9088F9659}" type="sibTrans" cxnId="{23CF4846-3665-4847-8DE9-15AE176D320F}">
      <dgm:prSet/>
      <dgm:spPr/>
      <dgm:t>
        <a:bodyPr/>
        <a:lstStyle/>
        <a:p>
          <a:endParaRPr lang="en-US" sz="1800" noProof="0" dirty="0"/>
        </a:p>
      </dgm:t>
    </dgm:pt>
    <dgm:pt modelId="{95AC444E-B9E0-4549-BEA7-CABCAA0EAAB7}">
      <dgm:prSet phldrT="[Text]" custT="1"/>
      <dgm:spPr>
        <a:gradFill rotWithShape="0">
          <a:gsLst>
            <a:gs pos="0">
              <a:schemeClr val="bg1">
                <a:lumMod val="85000"/>
                <a:lumOff val="15000"/>
              </a:schemeClr>
            </a:gs>
            <a:gs pos="100000">
              <a:schemeClr val="accent3">
                <a:lumMod val="50000"/>
              </a:schemeClr>
            </a:gs>
          </a:gsLst>
          <a:lin ang="19200000" scaled="0"/>
        </a:gradFill>
      </dgm:spPr>
      <dgm:t>
        <a:bodyPr/>
        <a:lstStyle/>
        <a:p>
          <a:r>
            <a:rPr lang="en-US" sz="1400" noProof="0" dirty="0"/>
            <a:t>Exercise</a:t>
          </a:r>
        </a:p>
      </dgm:t>
    </dgm:pt>
    <dgm:pt modelId="{541EBB46-79E7-4A37-8891-033EA4ED1306}" type="parTrans" cxnId="{136B92B9-9431-481A-9435-AC6BC55841AD}">
      <dgm:prSet/>
      <dgm:spPr/>
      <dgm:t>
        <a:bodyPr/>
        <a:lstStyle/>
        <a:p>
          <a:endParaRPr lang="en-US" sz="1800" noProof="0" dirty="0"/>
        </a:p>
      </dgm:t>
    </dgm:pt>
    <dgm:pt modelId="{62A6DD75-8A25-4059-9797-912CEAEF57AE}" type="sibTrans" cxnId="{136B92B9-9431-481A-9435-AC6BC55841AD}">
      <dgm:prSet/>
      <dgm:spPr/>
      <dgm:t>
        <a:bodyPr/>
        <a:lstStyle/>
        <a:p>
          <a:endParaRPr lang="en-US" sz="1800" noProof="0" dirty="0"/>
        </a:p>
      </dgm:t>
    </dgm:pt>
    <dgm:pt modelId="{70E7BE45-BF08-4525-A735-BE15DBC9B01A}">
      <dgm:prSet phldrT="[Text]" custT="1"/>
      <dgm:spPr>
        <a:gradFill rotWithShape="0">
          <a:gsLst>
            <a:gs pos="0">
              <a:schemeClr val="bg1">
                <a:lumMod val="85000"/>
                <a:lumOff val="15000"/>
              </a:schemeClr>
            </a:gs>
            <a:gs pos="100000">
              <a:schemeClr val="accent4">
                <a:lumMod val="50000"/>
              </a:schemeClr>
            </a:gs>
          </a:gsLst>
          <a:lin ang="12000000" scaled="0"/>
        </a:gradFill>
      </dgm:spPr>
      <dgm:t>
        <a:bodyPr/>
        <a:lstStyle/>
        <a:p>
          <a:r>
            <a:rPr lang="en-US" sz="1400" noProof="0" dirty="0"/>
            <a:t>Hydration</a:t>
          </a:r>
        </a:p>
      </dgm:t>
    </dgm:pt>
    <dgm:pt modelId="{05CCCC8E-7634-44C7-B48D-10293DABB8B0}" type="parTrans" cxnId="{7F0DB695-BD94-4FDB-B98A-FBC87BB42D5C}">
      <dgm:prSet/>
      <dgm:spPr/>
      <dgm:t>
        <a:bodyPr/>
        <a:lstStyle/>
        <a:p>
          <a:endParaRPr lang="en-US" sz="1800" noProof="0" dirty="0"/>
        </a:p>
      </dgm:t>
    </dgm:pt>
    <dgm:pt modelId="{F6471FDA-9F46-476B-81E7-D3F595FC04C6}" type="sibTrans" cxnId="{7F0DB695-BD94-4FDB-B98A-FBC87BB42D5C}">
      <dgm:prSet/>
      <dgm:spPr/>
      <dgm:t>
        <a:bodyPr/>
        <a:lstStyle/>
        <a:p>
          <a:endParaRPr lang="en-US" sz="1800" noProof="0" dirty="0"/>
        </a:p>
      </dgm:t>
    </dgm:pt>
    <dgm:pt modelId="{6C7AD433-541F-4EEB-9AD3-22634B193222}">
      <dgm:prSet phldrT="[Text]" custT="1"/>
      <dgm:spPr>
        <a:gradFill rotWithShape="0">
          <a:gsLst>
            <a:gs pos="0">
              <a:schemeClr val="bg1">
                <a:lumMod val="85000"/>
                <a:lumOff val="15000"/>
              </a:schemeClr>
            </a:gs>
            <a:gs pos="100000">
              <a:schemeClr val="accent5">
                <a:lumMod val="50000"/>
              </a:schemeClr>
            </a:gs>
          </a:gsLst>
          <a:lin ang="10200000" scaled="0"/>
        </a:gradFill>
      </dgm:spPr>
      <dgm:t>
        <a:bodyPr/>
        <a:lstStyle/>
        <a:p>
          <a:r>
            <a:rPr lang="en-US" sz="1400" noProof="0" dirty="0"/>
            <a:t>Immune System</a:t>
          </a:r>
        </a:p>
      </dgm:t>
    </dgm:pt>
    <dgm:pt modelId="{87B47520-6B76-4AAB-9778-7DF6C809559C}" type="parTrans" cxnId="{F24E0707-1CEC-40A7-843D-FD60D3674D60}">
      <dgm:prSet/>
      <dgm:spPr/>
      <dgm:t>
        <a:bodyPr/>
        <a:lstStyle/>
        <a:p>
          <a:endParaRPr lang="en-US" sz="1800" noProof="0" dirty="0"/>
        </a:p>
      </dgm:t>
    </dgm:pt>
    <dgm:pt modelId="{B12A655A-7D4B-4E33-B6EA-161D22D761B9}" type="sibTrans" cxnId="{F24E0707-1CEC-40A7-843D-FD60D3674D60}">
      <dgm:prSet/>
      <dgm:spPr/>
      <dgm:t>
        <a:bodyPr/>
        <a:lstStyle/>
        <a:p>
          <a:endParaRPr lang="en-US" sz="1800" noProof="0" dirty="0"/>
        </a:p>
      </dgm:t>
    </dgm:pt>
    <dgm:pt modelId="{B1458BA5-82E2-404B-B5C3-1D64D6E2E88D}">
      <dgm:prSet phldrT="[Text]" custT="1"/>
      <dgm:spPr>
        <a:gradFill rotWithShape="0">
          <a:gsLst>
            <a:gs pos="0">
              <a:schemeClr val="bg1">
                <a:lumMod val="85000"/>
                <a:lumOff val="15000"/>
              </a:schemeClr>
            </a:gs>
            <a:gs pos="100000">
              <a:schemeClr val="accent6">
                <a:lumMod val="50000"/>
              </a:schemeClr>
            </a:gs>
          </a:gsLst>
          <a:lin ang="16800000" scaled="0"/>
        </a:gradFill>
      </dgm:spPr>
      <dgm:t>
        <a:bodyPr/>
        <a:lstStyle/>
        <a:p>
          <a:r>
            <a:rPr lang="en-US" sz="1400" noProof="0" dirty="0"/>
            <a:t>Goals</a:t>
          </a:r>
        </a:p>
      </dgm:t>
    </dgm:pt>
    <dgm:pt modelId="{10B39F03-26ED-474F-A601-B05793C1D1BF}" type="parTrans" cxnId="{AF5DF3DB-9DDB-4E4D-BBD0-D2EA012F8FE5}">
      <dgm:prSet/>
      <dgm:spPr/>
      <dgm:t>
        <a:bodyPr/>
        <a:lstStyle/>
        <a:p>
          <a:endParaRPr lang="en-US" sz="1800" noProof="0" dirty="0"/>
        </a:p>
      </dgm:t>
    </dgm:pt>
    <dgm:pt modelId="{3A587695-0DC7-4A0C-9C04-A00AF6295C24}" type="sibTrans" cxnId="{AF5DF3DB-9DDB-4E4D-BBD0-D2EA012F8FE5}">
      <dgm:prSet/>
      <dgm:spPr/>
      <dgm:t>
        <a:bodyPr/>
        <a:lstStyle/>
        <a:p>
          <a:endParaRPr lang="en-US" sz="1800" noProof="0" dirty="0"/>
        </a:p>
      </dgm:t>
    </dgm:pt>
    <dgm:pt modelId="{E9C20923-113F-461E-A441-1335B37A6FCD}">
      <dgm:prSet phldrT="[Text]" custT="1"/>
      <dgm:spPr>
        <a:gradFill rotWithShape="0">
          <a:gsLst>
            <a:gs pos="100000">
              <a:schemeClr val="tx2">
                <a:lumMod val="25000"/>
              </a:schemeClr>
            </a:gs>
            <a:gs pos="0">
              <a:schemeClr val="tx2">
                <a:lumMod val="10000"/>
              </a:schemeClr>
            </a:gs>
          </a:gsLst>
          <a:lin ang="6600000" scaled="0"/>
        </a:gradFill>
      </dgm:spPr>
      <dgm:t>
        <a:bodyPr/>
        <a:lstStyle/>
        <a:p>
          <a:r>
            <a:rPr lang="en-US" sz="1400" noProof="0" dirty="0"/>
            <a:t>Mental Attitudes</a:t>
          </a:r>
        </a:p>
      </dgm:t>
    </dgm:pt>
    <dgm:pt modelId="{01741307-B4C7-460B-9C32-093092195E06}" type="parTrans" cxnId="{35FDC719-D72E-4848-AF76-FDF04297D211}">
      <dgm:prSet/>
      <dgm:spPr/>
      <dgm:t>
        <a:bodyPr/>
        <a:lstStyle/>
        <a:p>
          <a:endParaRPr lang="en-US" sz="1800" noProof="0" dirty="0"/>
        </a:p>
      </dgm:t>
    </dgm:pt>
    <dgm:pt modelId="{F7B800FD-365A-41A1-8A64-5BCF87AEB1BA}" type="sibTrans" cxnId="{35FDC719-D72E-4848-AF76-FDF04297D211}">
      <dgm:prSet/>
      <dgm:spPr/>
      <dgm:t>
        <a:bodyPr/>
        <a:lstStyle/>
        <a:p>
          <a:endParaRPr lang="en-US" sz="1800" noProof="0" dirty="0"/>
        </a:p>
      </dgm:t>
    </dgm:pt>
    <dgm:pt modelId="{643A4D75-5A39-4A8E-9270-6EED882E673C}" type="pres">
      <dgm:prSet presAssocID="{7D4D023C-81D5-4A90-B801-FDC1DB0B1881}" presName="Name0" presStyleCnt="0">
        <dgm:presLayoutVars>
          <dgm:chMax val="1"/>
          <dgm:chPref val="1"/>
          <dgm:dir/>
          <dgm:animOne val="branch"/>
          <dgm:animLvl val="lvl"/>
        </dgm:presLayoutVars>
      </dgm:prSet>
      <dgm:spPr/>
    </dgm:pt>
    <dgm:pt modelId="{7CE47E9B-6447-4325-82F3-6EBB8C5C828D}" type="pres">
      <dgm:prSet presAssocID="{9B21FC6D-B503-49A9-B764-40D0C01259E9}" presName="Parent" presStyleLbl="node0" presStyleIdx="0" presStyleCnt="1">
        <dgm:presLayoutVars>
          <dgm:chMax val="6"/>
          <dgm:chPref val="6"/>
        </dgm:presLayoutVars>
      </dgm:prSet>
      <dgm:spPr/>
    </dgm:pt>
    <dgm:pt modelId="{D51A285C-61F8-44A1-8936-95A3AEFD1C2C}" type="pres">
      <dgm:prSet presAssocID="{B0B67E97-D36A-41D2-B3AA-E10DC4164ACD}" presName="Accent1" presStyleCnt="0"/>
      <dgm:spPr/>
    </dgm:pt>
    <dgm:pt modelId="{26347549-36B6-4CC8-A963-11A1AA53CF6D}" type="pres">
      <dgm:prSet presAssocID="{B0B67E97-D36A-41D2-B3AA-E10DC4164ACD}" presName="Accent" presStyleLbl="bgShp" presStyleIdx="0" presStyleCnt="6"/>
      <dgm:spPr/>
    </dgm:pt>
    <dgm:pt modelId="{F5BC8470-A87C-4074-9AE8-CC690DA51720}" type="pres">
      <dgm:prSet presAssocID="{B0B67E97-D36A-41D2-B3AA-E10DC4164ACD}" presName="Child1" presStyleLbl="node1" presStyleIdx="0" presStyleCnt="6">
        <dgm:presLayoutVars>
          <dgm:chMax val="0"/>
          <dgm:chPref val="0"/>
          <dgm:bulletEnabled val="1"/>
        </dgm:presLayoutVars>
      </dgm:prSet>
      <dgm:spPr>
        <a:xfrm>
          <a:off x="1291517" y="65842"/>
          <a:ext cx="1401729" cy="1212660"/>
        </a:xfrm>
        <a:prstGeom prst="hexagon">
          <a:avLst>
            <a:gd name="adj" fmla="val 28570"/>
            <a:gd name="vf" fmla="val 115470"/>
          </a:avLst>
        </a:prstGeom>
      </dgm:spPr>
    </dgm:pt>
    <dgm:pt modelId="{7B20F8DC-E23B-480D-9D1A-D64CACFAC334}" type="pres">
      <dgm:prSet presAssocID="{95AC444E-B9E0-4549-BEA7-CABCAA0EAAB7}" presName="Accent2" presStyleCnt="0"/>
      <dgm:spPr/>
    </dgm:pt>
    <dgm:pt modelId="{9CD78AF4-3203-4841-852C-022973A413EE}" type="pres">
      <dgm:prSet presAssocID="{95AC444E-B9E0-4549-BEA7-CABCAA0EAAB7}" presName="Accent" presStyleLbl="bgShp" presStyleIdx="1" presStyleCnt="6"/>
      <dgm:spPr>
        <a:solidFill>
          <a:schemeClr val="accent2">
            <a:tint val="40000"/>
            <a:hueOff val="0"/>
            <a:satOff val="0"/>
            <a:lumOff val="0"/>
            <a:alpha val="32000"/>
          </a:schemeClr>
        </a:solidFill>
      </dgm:spPr>
    </dgm:pt>
    <dgm:pt modelId="{D2DFA802-DEAB-41D1-9963-3D37A3B1F6E0}" type="pres">
      <dgm:prSet presAssocID="{95AC444E-B9E0-4549-BEA7-CABCAA0EAAB7}" presName="Child2" presStyleLbl="node1" presStyleIdx="1" presStyleCnt="6">
        <dgm:presLayoutVars>
          <dgm:chMax val="0"/>
          <dgm:chPref val="0"/>
          <dgm:bulletEnabled val="1"/>
        </dgm:presLayoutVars>
      </dgm:prSet>
      <dgm:spPr/>
    </dgm:pt>
    <dgm:pt modelId="{A55D1DF2-35A8-46CC-986D-2FDA1E9ADB8F}" type="pres">
      <dgm:prSet presAssocID="{70E7BE45-BF08-4525-A735-BE15DBC9B01A}" presName="Accent3" presStyleCnt="0"/>
      <dgm:spPr/>
    </dgm:pt>
    <dgm:pt modelId="{7B4CBF32-E26F-4058-B3F2-B8C681E6522C}" type="pres">
      <dgm:prSet presAssocID="{70E7BE45-BF08-4525-A735-BE15DBC9B01A}" presName="Accent" presStyleLbl="bgShp" presStyleIdx="2" presStyleCnt="6"/>
      <dgm:spPr>
        <a:xfrm>
          <a:off x="3937410" y="232021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BB43FB51-805F-427F-8870-3EC1E0D42A87}" type="pres">
      <dgm:prSet presAssocID="{70E7BE45-BF08-4525-A735-BE15DBC9B01A}" presName="Child3" presStyleLbl="node1" presStyleIdx="2" presStyleCnt="6">
        <dgm:presLayoutVars>
          <dgm:chMax val="0"/>
          <dgm:chPref val="0"/>
          <dgm:bulletEnabled val="1"/>
        </dgm:presLayoutVars>
      </dgm:prSet>
      <dgm:spPr/>
    </dgm:pt>
    <dgm:pt modelId="{0DF69413-982D-4907-A91E-48B8B441DDB0}" type="pres">
      <dgm:prSet presAssocID="{6C7AD433-541F-4EEB-9AD3-22634B193222}" presName="Accent4" presStyleCnt="0"/>
      <dgm:spPr/>
    </dgm:pt>
    <dgm:pt modelId="{EFD13008-0D7B-414F-B035-9139469CB714}" type="pres">
      <dgm:prSet presAssocID="{6C7AD433-541F-4EEB-9AD3-22634B193222}" presName="Accent" presStyleLbl="bgShp" presStyleIdx="3" presStyleCnt="6"/>
      <dgm:spPr>
        <a:xfrm>
          <a:off x="3241016" y="388207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D0D71979-3842-4C2C-AD6F-C14852841C4F}" type="pres">
      <dgm:prSet presAssocID="{6C7AD433-541F-4EEB-9AD3-22634B193222}" presName="Child4" presStyleLbl="node1" presStyleIdx="3" presStyleCnt="6">
        <dgm:presLayoutVars>
          <dgm:chMax val="0"/>
          <dgm:chPref val="0"/>
          <dgm:bulletEnabled val="1"/>
        </dgm:presLayoutVars>
      </dgm:prSet>
      <dgm:spPr/>
    </dgm:pt>
    <dgm:pt modelId="{E1CA2F5B-88E0-4EC9-BB54-8BF644BE2C68}" type="pres">
      <dgm:prSet presAssocID="{B1458BA5-82E2-404B-B5C3-1D64D6E2E88D}" presName="Accent5" presStyleCnt="0"/>
      <dgm:spPr/>
    </dgm:pt>
    <dgm:pt modelId="{EA1477AB-EC5D-4316-9629-211C5506DC47}" type="pres">
      <dgm:prSet presAssocID="{B1458BA5-82E2-404B-B5C3-1D64D6E2E88D}" presName="Accent" presStyleLbl="bgShp" presStyleIdx="4" presStyleCnt="6"/>
      <dgm:spPr>
        <a:xfrm>
          <a:off x="1513533" y="4044201"/>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C1CB4C17-6C33-47B5-920C-037357DAA596}" type="pres">
      <dgm:prSet presAssocID="{B1458BA5-82E2-404B-B5C3-1D64D6E2E88D}" presName="Child5" presStyleLbl="node1" presStyleIdx="4" presStyleCnt="6">
        <dgm:presLayoutVars>
          <dgm:chMax val="0"/>
          <dgm:chPref val="0"/>
          <dgm:bulletEnabled val="1"/>
        </dgm:presLayoutVars>
      </dgm:prSet>
      <dgm:spPr/>
    </dgm:pt>
    <dgm:pt modelId="{54338A3C-2657-40FC-89E9-BCFF1FD978D7}" type="pres">
      <dgm:prSet presAssocID="{E9C20923-113F-461E-A441-1335B37A6FCD}" presName="Accent6" presStyleCnt="0"/>
      <dgm:spPr/>
    </dgm:pt>
    <dgm:pt modelId="{9A209AA4-1EC9-417A-9A02-1ABC6F1E3691}" type="pres">
      <dgm:prSet presAssocID="{E9C20923-113F-461E-A441-1335B37A6FCD}" presName="Accent" presStyleLbl="bgShp" presStyleIdx="5" presStyleCnt="6"/>
      <dgm:spPr>
        <a:xfrm>
          <a:off x="494625" y="2661125"/>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454693B7-45C0-405E-AD8B-9010C1CFDFC3}" type="pres">
      <dgm:prSet presAssocID="{E9C20923-113F-461E-A441-1335B37A6FCD}" presName="Child6" presStyleLbl="node1" presStyleIdx="5" presStyleCnt="6">
        <dgm:presLayoutVars>
          <dgm:chMax val="0"/>
          <dgm:chPref val="0"/>
          <dgm:bulletEnabled val="1"/>
        </dgm:presLayoutVars>
      </dgm:prSet>
      <dgm:spPr/>
    </dgm:pt>
  </dgm:ptLst>
  <dgm:cxnLst>
    <dgm:cxn modelId="{F24E0707-1CEC-40A7-843D-FD60D3674D60}" srcId="{9B21FC6D-B503-49A9-B764-40D0C01259E9}" destId="{6C7AD433-541F-4EEB-9AD3-22634B193222}" srcOrd="3" destOrd="0" parTransId="{87B47520-6B76-4AAB-9778-7DF6C809559C}" sibTransId="{B12A655A-7D4B-4E33-B6EA-161D22D761B9}"/>
    <dgm:cxn modelId="{35FDC719-D72E-4848-AF76-FDF04297D211}" srcId="{9B21FC6D-B503-49A9-B764-40D0C01259E9}" destId="{E9C20923-113F-461E-A441-1335B37A6FCD}" srcOrd="5" destOrd="0" parTransId="{01741307-B4C7-460B-9C32-093092195E06}" sibTransId="{F7B800FD-365A-41A1-8A64-5BCF87AEB1BA}"/>
    <dgm:cxn modelId="{FF44082F-C28A-4B6E-BD08-D0928897456D}" type="presOf" srcId="{7D4D023C-81D5-4A90-B801-FDC1DB0B1881}" destId="{643A4D75-5A39-4A8E-9270-6EED882E673C}" srcOrd="0" destOrd="0" presId="urn:microsoft.com/office/officeart/2011/layout/HexagonRadial"/>
    <dgm:cxn modelId="{23CF4846-3665-4847-8DE9-15AE176D320F}" srcId="{9B21FC6D-B503-49A9-B764-40D0C01259E9}" destId="{B0B67E97-D36A-41D2-B3AA-E10DC4164ACD}" srcOrd="0" destOrd="0" parTransId="{E8499BB0-8675-4DAA-A2F3-DFD9CFBE430C}" sibTransId="{890BE5A4-5113-40C0-83B4-35B9088F9659}"/>
    <dgm:cxn modelId="{DA14D26F-624B-4915-A308-E4CFA3128766}" type="presOf" srcId="{B1458BA5-82E2-404B-B5C3-1D64D6E2E88D}" destId="{C1CB4C17-6C33-47B5-920C-037357DAA596}" srcOrd="0" destOrd="0" presId="urn:microsoft.com/office/officeart/2011/layout/HexagonRadial"/>
    <dgm:cxn modelId="{F5729179-28EA-41C0-8670-35683B2E1D44}" type="presOf" srcId="{6C7AD433-541F-4EEB-9AD3-22634B193222}" destId="{D0D71979-3842-4C2C-AD6F-C14852841C4F}" srcOrd="0" destOrd="0" presId="urn:microsoft.com/office/officeart/2011/layout/HexagonRadial"/>
    <dgm:cxn modelId="{3602E979-339C-491F-B541-8AFFCEE7A9AC}" type="presOf" srcId="{E9C20923-113F-461E-A441-1335B37A6FCD}" destId="{454693B7-45C0-405E-AD8B-9010C1CFDFC3}" srcOrd="0" destOrd="0" presId="urn:microsoft.com/office/officeart/2011/layout/HexagonRadial"/>
    <dgm:cxn modelId="{0682AB81-680D-46F3-9D1D-946B62C3FA83}" type="presOf" srcId="{95AC444E-B9E0-4549-BEA7-CABCAA0EAAB7}" destId="{D2DFA802-DEAB-41D1-9963-3D37A3B1F6E0}" srcOrd="0" destOrd="0" presId="urn:microsoft.com/office/officeart/2011/layout/HexagonRadial"/>
    <dgm:cxn modelId="{7F0DB695-BD94-4FDB-B98A-FBC87BB42D5C}" srcId="{9B21FC6D-B503-49A9-B764-40D0C01259E9}" destId="{70E7BE45-BF08-4525-A735-BE15DBC9B01A}" srcOrd="2" destOrd="0" parTransId="{05CCCC8E-7634-44C7-B48D-10293DABB8B0}" sibTransId="{F6471FDA-9F46-476B-81E7-D3F595FC04C6}"/>
    <dgm:cxn modelId="{058753A3-D277-4FBE-9F3A-5EAA2B9796F3}" type="presOf" srcId="{B0B67E97-D36A-41D2-B3AA-E10DC4164ACD}" destId="{F5BC8470-A87C-4074-9AE8-CC690DA51720}" srcOrd="0" destOrd="0" presId="urn:microsoft.com/office/officeart/2011/layout/HexagonRadial"/>
    <dgm:cxn modelId="{1601C8A6-1E36-418B-826A-433BDECEEC16}" type="presOf" srcId="{9B21FC6D-B503-49A9-B764-40D0C01259E9}" destId="{7CE47E9B-6447-4325-82F3-6EBB8C5C828D}" srcOrd="0" destOrd="0" presId="urn:microsoft.com/office/officeart/2011/layout/HexagonRadial"/>
    <dgm:cxn modelId="{136B92B9-9431-481A-9435-AC6BC55841AD}" srcId="{9B21FC6D-B503-49A9-B764-40D0C01259E9}" destId="{95AC444E-B9E0-4549-BEA7-CABCAA0EAAB7}" srcOrd="1" destOrd="0" parTransId="{541EBB46-79E7-4A37-8891-033EA4ED1306}" sibTransId="{62A6DD75-8A25-4059-9797-912CEAEF57AE}"/>
    <dgm:cxn modelId="{4E1D7DD1-5F62-4705-BF13-8BB888A6015E}" type="presOf" srcId="{70E7BE45-BF08-4525-A735-BE15DBC9B01A}" destId="{BB43FB51-805F-427F-8870-3EC1E0D42A87}" srcOrd="0" destOrd="0" presId="urn:microsoft.com/office/officeart/2011/layout/HexagonRadial"/>
    <dgm:cxn modelId="{AF5DF3DB-9DDB-4E4D-BBD0-D2EA012F8FE5}" srcId="{9B21FC6D-B503-49A9-B764-40D0C01259E9}" destId="{B1458BA5-82E2-404B-B5C3-1D64D6E2E88D}" srcOrd="4" destOrd="0" parTransId="{10B39F03-26ED-474F-A601-B05793C1D1BF}" sibTransId="{3A587695-0DC7-4A0C-9C04-A00AF6295C24}"/>
    <dgm:cxn modelId="{473BBDF2-AEBB-4B0C-85ED-20D05E27D1AB}" srcId="{7D4D023C-81D5-4A90-B801-FDC1DB0B1881}" destId="{9B21FC6D-B503-49A9-B764-40D0C01259E9}" srcOrd="0" destOrd="0" parTransId="{E601705B-2D41-4328-9E2E-0824056DE75C}" sibTransId="{EC518B51-FBD5-490C-BB22-3CE20AC658E3}"/>
    <dgm:cxn modelId="{DED92F79-A910-4596-8BFC-516C90F89ECA}" type="presParOf" srcId="{643A4D75-5A39-4A8E-9270-6EED882E673C}" destId="{7CE47E9B-6447-4325-82F3-6EBB8C5C828D}" srcOrd="0" destOrd="0" presId="urn:microsoft.com/office/officeart/2011/layout/HexagonRadial"/>
    <dgm:cxn modelId="{505CDBCC-FDEC-4E4E-A62D-4227D990BC7F}" type="presParOf" srcId="{643A4D75-5A39-4A8E-9270-6EED882E673C}" destId="{D51A285C-61F8-44A1-8936-95A3AEFD1C2C}" srcOrd="1" destOrd="0" presId="urn:microsoft.com/office/officeart/2011/layout/HexagonRadial"/>
    <dgm:cxn modelId="{FB7A6AA3-C15F-4EFB-B8C3-3122A2E48DFF}" type="presParOf" srcId="{D51A285C-61F8-44A1-8936-95A3AEFD1C2C}" destId="{26347549-36B6-4CC8-A963-11A1AA53CF6D}" srcOrd="0" destOrd="0" presId="urn:microsoft.com/office/officeart/2011/layout/HexagonRadial"/>
    <dgm:cxn modelId="{18C431D1-408E-4555-BDE1-1D7CCCDA965A}" type="presParOf" srcId="{643A4D75-5A39-4A8E-9270-6EED882E673C}" destId="{F5BC8470-A87C-4074-9AE8-CC690DA51720}" srcOrd="2" destOrd="0" presId="urn:microsoft.com/office/officeart/2011/layout/HexagonRadial"/>
    <dgm:cxn modelId="{753942B0-BAB6-4CCD-96FB-10EEABC6C778}" type="presParOf" srcId="{643A4D75-5A39-4A8E-9270-6EED882E673C}" destId="{7B20F8DC-E23B-480D-9D1A-D64CACFAC334}" srcOrd="3" destOrd="0" presId="urn:microsoft.com/office/officeart/2011/layout/HexagonRadial"/>
    <dgm:cxn modelId="{DC241CE8-923B-4A96-9CE2-C30A9F4AC948}" type="presParOf" srcId="{7B20F8DC-E23B-480D-9D1A-D64CACFAC334}" destId="{9CD78AF4-3203-4841-852C-022973A413EE}" srcOrd="0" destOrd="0" presId="urn:microsoft.com/office/officeart/2011/layout/HexagonRadial"/>
    <dgm:cxn modelId="{A17E83C0-8F7C-447F-8718-91754BBBA231}" type="presParOf" srcId="{643A4D75-5A39-4A8E-9270-6EED882E673C}" destId="{D2DFA802-DEAB-41D1-9963-3D37A3B1F6E0}" srcOrd="4" destOrd="0" presId="urn:microsoft.com/office/officeart/2011/layout/HexagonRadial"/>
    <dgm:cxn modelId="{50386317-9A6E-4B08-B9B5-EF610B57F787}" type="presParOf" srcId="{643A4D75-5A39-4A8E-9270-6EED882E673C}" destId="{A55D1DF2-35A8-46CC-986D-2FDA1E9ADB8F}" srcOrd="5" destOrd="0" presId="urn:microsoft.com/office/officeart/2011/layout/HexagonRadial"/>
    <dgm:cxn modelId="{8B33BBBC-C773-48B4-9EB6-AC05B6C7C1E6}" type="presParOf" srcId="{A55D1DF2-35A8-46CC-986D-2FDA1E9ADB8F}" destId="{7B4CBF32-E26F-4058-B3F2-B8C681E6522C}" srcOrd="0" destOrd="0" presId="urn:microsoft.com/office/officeart/2011/layout/HexagonRadial"/>
    <dgm:cxn modelId="{BEA0C31C-15FA-45DF-A235-1333F2A2DBCD}" type="presParOf" srcId="{643A4D75-5A39-4A8E-9270-6EED882E673C}" destId="{BB43FB51-805F-427F-8870-3EC1E0D42A87}" srcOrd="6" destOrd="0" presId="urn:microsoft.com/office/officeart/2011/layout/HexagonRadial"/>
    <dgm:cxn modelId="{314C9EAA-2596-4BBF-A088-C4126D42F7CC}" type="presParOf" srcId="{643A4D75-5A39-4A8E-9270-6EED882E673C}" destId="{0DF69413-982D-4907-A91E-48B8B441DDB0}" srcOrd="7" destOrd="0" presId="urn:microsoft.com/office/officeart/2011/layout/HexagonRadial"/>
    <dgm:cxn modelId="{85B39A69-A830-4E3B-A6EF-1BDBB1290DF1}" type="presParOf" srcId="{0DF69413-982D-4907-A91E-48B8B441DDB0}" destId="{EFD13008-0D7B-414F-B035-9139469CB714}" srcOrd="0" destOrd="0" presId="urn:microsoft.com/office/officeart/2011/layout/HexagonRadial"/>
    <dgm:cxn modelId="{1FB771BD-B765-42E6-9753-A3C466E7F72E}" type="presParOf" srcId="{643A4D75-5A39-4A8E-9270-6EED882E673C}" destId="{D0D71979-3842-4C2C-AD6F-C14852841C4F}" srcOrd="8" destOrd="0" presId="urn:microsoft.com/office/officeart/2011/layout/HexagonRadial"/>
    <dgm:cxn modelId="{A06C3895-AD35-4F32-886D-DF8D44BAA317}" type="presParOf" srcId="{643A4D75-5A39-4A8E-9270-6EED882E673C}" destId="{E1CA2F5B-88E0-4EC9-BB54-8BF644BE2C68}" srcOrd="9" destOrd="0" presId="urn:microsoft.com/office/officeart/2011/layout/HexagonRadial"/>
    <dgm:cxn modelId="{A7816D28-81B5-4718-99F9-56E2D18650BC}" type="presParOf" srcId="{E1CA2F5B-88E0-4EC9-BB54-8BF644BE2C68}" destId="{EA1477AB-EC5D-4316-9629-211C5506DC47}" srcOrd="0" destOrd="0" presId="urn:microsoft.com/office/officeart/2011/layout/HexagonRadial"/>
    <dgm:cxn modelId="{721DCF74-C770-409E-9F1E-481010B9583D}" type="presParOf" srcId="{643A4D75-5A39-4A8E-9270-6EED882E673C}" destId="{C1CB4C17-6C33-47B5-920C-037357DAA596}" srcOrd="10" destOrd="0" presId="urn:microsoft.com/office/officeart/2011/layout/HexagonRadial"/>
    <dgm:cxn modelId="{014E1962-52FA-4242-B7DA-F6EFC1016EBB}" type="presParOf" srcId="{643A4D75-5A39-4A8E-9270-6EED882E673C}" destId="{54338A3C-2657-40FC-89E9-BCFF1FD978D7}" srcOrd="11" destOrd="0" presId="urn:microsoft.com/office/officeart/2011/layout/HexagonRadial"/>
    <dgm:cxn modelId="{B9FE5595-9520-416B-ADF8-E5CFB5687C03}" type="presParOf" srcId="{54338A3C-2657-40FC-89E9-BCFF1FD978D7}" destId="{9A209AA4-1EC9-417A-9A02-1ABC6F1E3691}" srcOrd="0" destOrd="0" presId="urn:microsoft.com/office/officeart/2011/layout/HexagonRadial"/>
    <dgm:cxn modelId="{24E6635F-7075-481E-AAB8-89B5C1714DAE}" type="presParOf" srcId="{643A4D75-5A39-4A8E-9270-6EED882E673C}" destId="{454693B7-45C0-405E-AD8B-9010C1CFDFC3}" srcOrd="12"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4D023C-81D5-4A90-B801-FDC1DB0B1881}" type="doc">
      <dgm:prSet loTypeId="urn:microsoft.com/office/officeart/2011/layout/HexagonRadial" loCatId="officeonline" qsTypeId="urn:microsoft.com/office/officeart/2005/8/quickstyle/simple5" qsCatId="simple" csTypeId="urn:microsoft.com/office/officeart/2005/8/colors/colorful1" csCatId="colorful" phldr="1"/>
      <dgm:spPr/>
      <dgm:t>
        <a:bodyPr/>
        <a:lstStyle/>
        <a:p>
          <a:endParaRPr lang="en-ZA"/>
        </a:p>
      </dgm:t>
    </dgm:pt>
    <dgm:pt modelId="{9B21FC6D-B503-49A9-B764-40D0C01259E9}">
      <dgm:prSet phldrT="[Text]" custT="1"/>
      <dgm:spPr>
        <a:gradFill rotWithShape="0">
          <a:gsLst>
            <a:gs pos="0">
              <a:schemeClr val="bg1">
                <a:lumMod val="85000"/>
                <a:lumOff val="15000"/>
              </a:schemeClr>
            </a:gs>
            <a:gs pos="100000">
              <a:schemeClr val="accent1">
                <a:lumMod val="50000"/>
              </a:schemeClr>
            </a:gs>
          </a:gsLst>
          <a:lin ang="12000000" scaled="0"/>
        </a:gradFill>
      </dgm:spPr>
      <dgm:t>
        <a:bodyPr/>
        <a:lstStyle/>
        <a:p>
          <a:r>
            <a:rPr lang="en-US" sz="1800" noProof="0" dirty="0">
              <a:solidFill>
                <a:schemeClr val="tx1"/>
              </a:solidFill>
            </a:rPr>
            <a:t>Healthy</a:t>
          </a:r>
          <a:br>
            <a:rPr lang="en-US" sz="1800" noProof="0" dirty="0">
              <a:solidFill>
                <a:schemeClr val="tx1"/>
              </a:solidFill>
            </a:rPr>
          </a:br>
          <a:r>
            <a:rPr lang="en-US" sz="1800" noProof="0" dirty="0">
              <a:solidFill>
                <a:schemeClr val="tx1"/>
              </a:solidFill>
            </a:rPr>
            <a:t>Lifestyle</a:t>
          </a:r>
        </a:p>
      </dgm:t>
    </dgm:pt>
    <dgm:pt modelId="{E601705B-2D41-4328-9E2E-0824056DE75C}" type="parTrans" cxnId="{473BBDF2-AEBB-4B0C-85ED-20D05E27D1AB}">
      <dgm:prSet/>
      <dgm:spPr/>
      <dgm:t>
        <a:bodyPr/>
        <a:lstStyle/>
        <a:p>
          <a:endParaRPr lang="en-US" sz="1800" noProof="0" dirty="0"/>
        </a:p>
      </dgm:t>
    </dgm:pt>
    <dgm:pt modelId="{EC518B51-FBD5-490C-BB22-3CE20AC658E3}" type="sibTrans" cxnId="{473BBDF2-AEBB-4B0C-85ED-20D05E27D1AB}">
      <dgm:prSet/>
      <dgm:spPr/>
      <dgm:t>
        <a:bodyPr/>
        <a:lstStyle/>
        <a:p>
          <a:endParaRPr lang="en-US" sz="1800" noProof="0" dirty="0"/>
        </a:p>
      </dgm:t>
    </dgm:pt>
    <dgm:pt modelId="{B0B67E97-D36A-41D2-B3AA-E10DC4164ACD}">
      <dgm:prSet phldrT="[Text]" custT="1"/>
      <dgm:spPr>
        <a:gradFill rotWithShape="0">
          <a:gsLst>
            <a:gs pos="100000">
              <a:srgbClr val="C5FAEB">
                <a:lumMod val="25000"/>
              </a:srgbClr>
            </a:gs>
            <a:gs pos="0">
              <a:srgbClr val="C5FAEB">
                <a:lumMod val="10000"/>
              </a:srgbClr>
            </a:gs>
          </a:gsLst>
          <a:lin ang="6600000" scaled="0"/>
        </a:gradFill>
        <a:ln>
          <a:noFill/>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gm:t>
    </dgm:pt>
    <dgm:pt modelId="{E8499BB0-8675-4DAA-A2F3-DFD9CFBE430C}" type="parTrans" cxnId="{23CF4846-3665-4847-8DE9-15AE176D320F}">
      <dgm:prSet/>
      <dgm:spPr/>
      <dgm:t>
        <a:bodyPr/>
        <a:lstStyle/>
        <a:p>
          <a:endParaRPr lang="en-US" sz="1800" noProof="0" dirty="0"/>
        </a:p>
      </dgm:t>
    </dgm:pt>
    <dgm:pt modelId="{890BE5A4-5113-40C0-83B4-35B9088F9659}" type="sibTrans" cxnId="{23CF4846-3665-4847-8DE9-15AE176D320F}">
      <dgm:prSet/>
      <dgm:spPr/>
      <dgm:t>
        <a:bodyPr/>
        <a:lstStyle/>
        <a:p>
          <a:endParaRPr lang="en-US" sz="1800" noProof="0" dirty="0"/>
        </a:p>
      </dgm:t>
    </dgm:pt>
    <dgm:pt modelId="{95AC444E-B9E0-4549-BEA7-CABCAA0EAAB7}">
      <dgm:prSet phldrT="[Text]" custT="1"/>
      <dgm:spPr>
        <a:gradFill rotWithShape="0">
          <a:gsLst>
            <a:gs pos="0">
              <a:schemeClr val="bg1">
                <a:lumMod val="85000"/>
                <a:lumOff val="15000"/>
              </a:schemeClr>
            </a:gs>
            <a:gs pos="100000">
              <a:schemeClr val="accent3">
                <a:lumMod val="50000"/>
              </a:schemeClr>
            </a:gs>
          </a:gsLst>
          <a:lin ang="19200000" scaled="0"/>
        </a:gradFill>
      </dgm:spPr>
      <dgm:t>
        <a:bodyPr/>
        <a:lstStyle/>
        <a:p>
          <a:r>
            <a:rPr lang="en-US" sz="1400" noProof="0" dirty="0"/>
            <a:t>Exercise</a:t>
          </a:r>
        </a:p>
      </dgm:t>
    </dgm:pt>
    <dgm:pt modelId="{541EBB46-79E7-4A37-8891-033EA4ED1306}" type="parTrans" cxnId="{136B92B9-9431-481A-9435-AC6BC55841AD}">
      <dgm:prSet/>
      <dgm:spPr/>
      <dgm:t>
        <a:bodyPr/>
        <a:lstStyle/>
        <a:p>
          <a:endParaRPr lang="en-US" sz="1800" noProof="0" dirty="0"/>
        </a:p>
      </dgm:t>
    </dgm:pt>
    <dgm:pt modelId="{62A6DD75-8A25-4059-9797-912CEAEF57AE}" type="sibTrans" cxnId="{136B92B9-9431-481A-9435-AC6BC55841AD}">
      <dgm:prSet/>
      <dgm:spPr/>
      <dgm:t>
        <a:bodyPr/>
        <a:lstStyle/>
        <a:p>
          <a:endParaRPr lang="en-US" sz="1800" noProof="0" dirty="0"/>
        </a:p>
      </dgm:t>
    </dgm:pt>
    <dgm:pt modelId="{70E7BE45-BF08-4525-A735-BE15DBC9B01A}">
      <dgm:prSet phldrT="[Text]" custT="1"/>
      <dgm:spPr>
        <a:gradFill rotWithShape="0">
          <a:gsLst>
            <a:gs pos="0">
              <a:schemeClr val="bg1">
                <a:lumMod val="85000"/>
                <a:lumOff val="15000"/>
              </a:schemeClr>
            </a:gs>
            <a:gs pos="100000">
              <a:schemeClr val="accent4">
                <a:lumMod val="50000"/>
              </a:schemeClr>
            </a:gs>
          </a:gsLst>
          <a:lin ang="12000000" scaled="0"/>
        </a:gradFill>
      </dgm:spPr>
      <dgm:t>
        <a:bodyPr/>
        <a:lstStyle/>
        <a:p>
          <a:r>
            <a:rPr lang="en-US" sz="1400" noProof="0" dirty="0"/>
            <a:t>Hydration</a:t>
          </a:r>
        </a:p>
      </dgm:t>
    </dgm:pt>
    <dgm:pt modelId="{05CCCC8E-7634-44C7-B48D-10293DABB8B0}" type="parTrans" cxnId="{7F0DB695-BD94-4FDB-B98A-FBC87BB42D5C}">
      <dgm:prSet/>
      <dgm:spPr/>
      <dgm:t>
        <a:bodyPr/>
        <a:lstStyle/>
        <a:p>
          <a:endParaRPr lang="en-US" sz="1800" noProof="0" dirty="0"/>
        </a:p>
      </dgm:t>
    </dgm:pt>
    <dgm:pt modelId="{F6471FDA-9F46-476B-81E7-D3F595FC04C6}" type="sibTrans" cxnId="{7F0DB695-BD94-4FDB-B98A-FBC87BB42D5C}">
      <dgm:prSet/>
      <dgm:spPr/>
      <dgm:t>
        <a:bodyPr/>
        <a:lstStyle/>
        <a:p>
          <a:endParaRPr lang="en-US" sz="1800" noProof="0" dirty="0"/>
        </a:p>
      </dgm:t>
    </dgm:pt>
    <dgm:pt modelId="{6C7AD433-541F-4EEB-9AD3-22634B193222}">
      <dgm:prSet phldrT="[Text]" custT="1"/>
      <dgm:spPr>
        <a:gradFill rotWithShape="0">
          <a:gsLst>
            <a:gs pos="0">
              <a:schemeClr val="bg1">
                <a:lumMod val="85000"/>
                <a:lumOff val="15000"/>
              </a:schemeClr>
            </a:gs>
            <a:gs pos="100000">
              <a:schemeClr val="accent5">
                <a:lumMod val="50000"/>
              </a:schemeClr>
            </a:gs>
          </a:gsLst>
          <a:lin ang="10200000" scaled="0"/>
        </a:gradFill>
      </dgm:spPr>
      <dgm:t>
        <a:bodyPr/>
        <a:lstStyle/>
        <a:p>
          <a:r>
            <a:rPr lang="en-US" sz="1400" noProof="0" dirty="0"/>
            <a:t>Immune System</a:t>
          </a:r>
        </a:p>
      </dgm:t>
    </dgm:pt>
    <dgm:pt modelId="{87B47520-6B76-4AAB-9778-7DF6C809559C}" type="parTrans" cxnId="{F24E0707-1CEC-40A7-843D-FD60D3674D60}">
      <dgm:prSet/>
      <dgm:spPr/>
      <dgm:t>
        <a:bodyPr/>
        <a:lstStyle/>
        <a:p>
          <a:endParaRPr lang="en-US" sz="1800" noProof="0" dirty="0"/>
        </a:p>
      </dgm:t>
    </dgm:pt>
    <dgm:pt modelId="{B12A655A-7D4B-4E33-B6EA-161D22D761B9}" type="sibTrans" cxnId="{F24E0707-1CEC-40A7-843D-FD60D3674D60}">
      <dgm:prSet/>
      <dgm:spPr/>
      <dgm:t>
        <a:bodyPr/>
        <a:lstStyle/>
        <a:p>
          <a:endParaRPr lang="en-US" sz="1800" noProof="0" dirty="0"/>
        </a:p>
      </dgm:t>
    </dgm:pt>
    <dgm:pt modelId="{B1458BA5-82E2-404B-B5C3-1D64D6E2E88D}">
      <dgm:prSet phldrT="[Text]" custT="1"/>
      <dgm:spPr>
        <a:gradFill rotWithShape="0">
          <a:gsLst>
            <a:gs pos="0">
              <a:schemeClr val="bg1">
                <a:lumMod val="85000"/>
                <a:lumOff val="15000"/>
              </a:schemeClr>
            </a:gs>
            <a:gs pos="100000">
              <a:schemeClr val="accent6">
                <a:lumMod val="50000"/>
              </a:schemeClr>
            </a:gs>
          </a:gsLst>
          <a:lin ang="16800000" scaled="0"/>
        </a:gradFill>
      </dgm:spPr>
      <dgm:t>
        <a:bodyPr/>
        <a:lstStyle/>
        <a:p>
          <a:r>
            <a:rPr lang="en-US" sz="1400" noProof="0" dirty="0"/>
            <a:t>Goals</a:t>
          </a:r>
        </a:p>
      </dgm:t>
    </dgm:pt>
    <dgm:pt modelId="{10B39F03-26ED-474F-A601-B05793C1D1BF}" type="parTrans" cxnId="{AF5DF3DB-9DDB-4E4D-BBD0-D2EA012F8FE5}">
      <dgm:prSet/>
      <dgm:spPr/>
      <dgm:t>
        <a:bodyPr/>
        <a:lstStyle/>
        <a:p>
          <a:endParaRPr lang="en-US" sz="1800" noProof="0" dirty="0"/>
        </a:p>
      </dgm:t>
    </dgm:pt>
    <dgm:pt modelId="{3A587695-0DC7-4A0C-9C04-A00AF6295C24}" type="sibTrans" cxnId="{AF5DF3DB-9DDB-4E4D-BBD0-D2EA012F8FE5}">
      <dgm:prSet/>
      <dgm:spPr/>
      <dgm:t>
        <a:bodyPr/>
        <a:lstStyle/>
        <a:p>
          <a:endParaRPr lang="en-US" sz="1800" noProof="0" dirty="0"/>
        </a:p>
      </dgm:t>
    </dgm:pt>
    <dgm:pt modelId="{E9C20923-113F-461E-A441-1335B37A6FCD}">
      <dgm:prSet phldrT="[Text]" custT="1"/>
      <dgm:spPr>
        <a:gradFill rotWithShape="0">
          <a:gsLst>
            <a:gs pos="100000">
              <a:schemeClr val="tx2">
                <a:lumMod val="25000"/>
              </a:schemeClr>
            </a:gs>
            <a:gs pos="0">
              <a:schemeClr val="tx2">
                <a:lumMod val="10000"/>
              </a:schemeClr>
            </a:gs>
          </a:gsLst>
          <a:lin ang="6600000" scaled="0"/>
        </a:gradFill>
      </dgm:spPr>
      <dgm:t>
        <a:bodyPr/>
        <a:lstStyle/>
        <a:p>
          <a:r>
            <a:rPr lang="en-US" sz="1400" noProof="0" dirty="0"/>
            <a:t>Mental Attitudes</a:t>
          </a:r>
        </a:p>
      </dgm:t>
    </dgm:pt>
    <dgm:pt modelId="{01741307-B4C7-460B-9C32-093092195E06}" type="parTrans" cxnId="{35FDC719-D72E-4848-AF76-FDF04297D211}">
      <dgm:prSet/>
      <dgm:spPr/>
      <dgm:t>
        <a:bodyPr/>
        <a:lstStyle/>
        <a:p>
          <a:endParaRPr lang="en-US" sz="1800" noProof="0" dirty="0"/>
        </a:p>
      </dgm:t>
    </dgm:pt>
    <dgm:pt modelId="{F7B800FD-365A-41A1-8A64-5BCF87AEB1BA}" type="sibTrans" cxnId="{35FDC719-D72E-4848-AF76-FDF04297D211}">
      <dgm:prSet/>
      <dgm:spPr/>
      <dgm:t>
        <a:bodyPr/>
        <a:lstStyle/>
        <a:p>
          <a:endParaRPr lang="en-US" sz="1800" noProof="0" dirty="0"/>
        </a:p>
      </dgm:t>
    </dgm:pt>
    <dgm:pt modelId="{643A4D75-5A39-4A8E-9270-6EED882E673C}" type="pres">
      <dgm:prSet presAssocID="{7D4D023C-81D5-4A90-B801-FDC1DB0B1881}" presName="Name0" presStyleCnt="0">
        <dgm:presLayoutVars>
          <dgm:chMax val="1"/>
          <dgm:chPref val="1"/>
          <dgm:dir/>
          <dgm:animOne val="branch"/>
          <dgm:animLvl val="lvl"/>
        </dgm:presLayoutVars>
      </dgm:prSet>
      <dgm:spPr/>
    </dgm:pt>
    <dgm:pt modelId="{7CE47E9B-6447-4325-82F3-6EBB8C5C828D}" type="pres">
      <dgm:prSet presAssocID="{9B21FC6D-B503-49A9-B764-40D0C01259E9}" presName="Parent" presStyleLbl="node0" presStyleIdx="0" presStyleCnt="1">
        <dgm:presLayoutVars>
          <dgm:chMax val="6"/>
          <dgm:chPref val="6"/>
        </dgm:presLayoutVars>
      </dgm:prSet>
      <dgm:spPr/>
    </dgm:pt>
    <dgm:pt modelId="{D51A285C-61F8-44A1-8936-95A3AEFD1C2C}" type="pres">
      <dgm:prSet presAssocID="{B0B67E97-D36A-41D2-B3AA-E10DC4164ACD}" presName="Accent1" presStyleCnt="0"/>
      <dgm:spPr/>
    </dgm:pt>
    <dgm:pt modelId="{26347549-36B6-4CC8-A963-11A1AA53CF6D}" type="pres">
      <dgm:prSet presAssocID="{B0B67E97-D36A-41D2-B3AA-E10DC4164ACD}" presName="Accent" presStyleLbl="bgShp" presStyleIdx="0" presStyleCnt="6"/>
      <dgm:spPr/>
    </dgm:pt>
    <dgm:pt modelId="{F5BC8470-A87C-4074-9AE8-CC690DA51720}" type="pres">
      <dgm:prSet presAssocID="{B0B67E97-D36A-41D2-B3AA-E10DC4164ACD}" presName="Child1" presStyleLbl="node1" presStyleIdx="0" presStyleCnt="6">
        <dgm:presLayoutVars>
          <dgm:chMax val="0"/>
          <dgm:chPref val="0"/>
          <dgm:bulletEnabled val="1"/>
        </dgm:presLayoutVars>
      </dgm:prSet>
      <dgm:spPr>
        <a:xfrm>
          <a:off x="1291517" y="65842"/>
          <a:ext cx="1401729" cy="1212660"/>
        </a:xfrm>
        <a:prstGeom prst="hexagon">
          <a:avLst>
            <a:gd name="adj" fmla="val 28570"/>
            <a:gd name="vf" fmla="val 115470"/>
          </a:avLst>
        </a:prstGeom>
      </dgm:spPr>
    </dgm:pt>
    <dgm:pt modelId="{7B20F8DC-E23B-480D-9D1A-D64CACFAC334}" type="pres">
      <dgm:prSet presAssocID="{95AC444E-B9E0-4549-BEA7-CABCAA0EAAB7}" presName="Accent2" presStyleCnt="0"/>
      <dgm:spPr/>
    </dgm:pt>
    <dgm:pt modelId="{9CD78AF4-3203-4841-852C-022973A413EE}" type="pres">
      <dgm:prSet presAssocID="{95AC444E-B9E0-4549-BEA7-CABCAA0EAAB7}" presName="Accent" presStyleLbl="bgShp" presStyleIdx="1" presStyleCnt="6"/>
      <dgm:spPr>
        <a:solidFill>
          <a:schemeClr val="accent2">
            <a:tint val="40000"/>
            <a:hueOff val="0"/>
            <a:satOff val="0"/>
            <a:lumOff val="0"/>
            <a:alpha val="32000"/>
          </a:schemeClr>
        </a:solidFill>
      </dgm:spPr>
    </dgm:pt>
    <dgm:pt modelId="{D2DFA802-DEAB-41D1-9963-3D37A3B1F6E0}" type="pres">
      <dgm:prSet presAssocID="{95AC444E-B9E0-4549-BEA7-CABCAA0EAAB7}" presName="Child2" presStyleLbl="node1" presStyleIdx="1" presStyleCnt="6">
        <dgm:presLayoutVars>
          <dgm:chMax val="0"/>
          <dgm:chPref val="0"/>
          <dgm:bulletEnabled val="1"/>
        </dgm:presLayoutVars>
      </dgm:prSet>
      <dgm:spPr/>
    </dgm:pt>
    <dgm:pt modelId="{A55D1DF2-35A8-46CC-986D-2FDA1E9ADB8F}" type="pres">
      <dgm:prSet presAssocID="{70E7BE45-BF08-4525-A735-BE15DBC9B01A}" presName="Accent3" presStyleCnt="0"/>
      <dgm:spPr/>
    </dgm:pt>
    <dgm:pt modelId="{7B4CBF32-E26F-4058-B3F2-B8C681E6522C}" type="pres">
      <dgm:prSet presAssocID="{70E7BE45-BF08-4525-A735-BE15DBC9B01A}" presName="Accent" presStyleLbl="bgShp" presStyleIdx="2" presStyleCnt="6"/>
      <dgm:spPr>
        <a:xfrm>
          <a:off x="3937410" y="232021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BB43FB51-805F-427F-8870-3EC1E0D42A87}" type="pres">
      <dgm:prSet presAssocID="{70E7BE45-BF08-4525-A735-BE15DBC9B01A}" presName="Child3" presStyleLbl="node1" presStyleIdx="2" presStyleCnt="6">
        <dgm:presLayoutVars>
          <dgm:chMax val="0"/>
          <dgm:chPref val="0"/>
          <dgm:bulletEnabled val="1"/>
        </dgm:presLayoutVars>
      </dgm:prSet>
      <dgm:spPr/>
    </dgm:pt>
    <dgm:pt modelId="{0DF69413-982D-4907-A91E-48B8B441DDB0}" type="pres">
      <dgm:prSet presAssocID="{6C7AD433-541F-4EEB-9AD3-22634B193222}" presName="Accent4" presStyleCnt="0"/>
      <dgm:spPr/>
    </dgm:pt>
    <dgm:pt modelId="{EFD13008-0D7B-414F-B035-9139469CB714}" type="pres">
      <dgm:prSet presAssocID="{6C7AD433-541F-4EEB-9AD3-22634B193222}" presName="Accent" presStyleLbl="bgShp" presStyleIdx="3" presStyleCnt="6"/>
      <dgm:spPr>
        <a:xfrm>
          <a:off x="3241016" y="388207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D0D71979-3842-4C2C-AD6F-C14852841C4F}" type="pres">
      <dgm:prSet presAssocID="{6C7AD433-541F-4EEB-9AD3-22634B193222}" presName="Child4" presStyleLbl="node1" presStyleIdx="3" presStyleCnt="6">
        <dgm:presLayoutVars>
          <dgm:chMax val="0"/>
          <dgm:chPref val="0"/>
          <dgm:bulletEnabled val="1"/>
        </dgm:presLayoutVars>
      </dgm:prSet>
      <dgm:spPr/>
    </dgm:pt>
    <dgm:pt modelId="{E1CA2F5B-88E0-4EC9-BB54-8BF644BE2C68}" type="pres">
      <dgm:prSet presAssocID="{B1458BA5-82E2-404B-B5C3-1D64D6E2E88D}" presName="Accent5" presStyleCnt="0"/>
      <dgm:spPr/>
    </dgm:pt>
    <dgm:pt modelId="{EA1477AB-EC5D-4316-9629-211C5506DC47}" type="pres">
      <dgm:prSet presAssocID="{B1458BA5-82E2-404B-B5C3-1D64D6E2E88D}" presName="Accent" presStyleLbl="bgShp" presStyleIdx="4" presStyleCnt="6"/>
      <dgm:spPr>
        <a:xfrm>
          <a:off x="1513533" y="4044201"/>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C1CB4C17-6C33-47B5-920C-037357DAA596}" type="pres">
      <dgm:prSet presAssocID="{B1458BA5-82E2-404B-B5C3-1D64D6E2E88D}" presName="Child5" presStyleLbl="node1" presStyleIdx="4" presStyleCnt="6">
        <dgm:presLayoutVars>
          <dgm:chMax val="0"/>
          <dgm:chPref val="0"/>
          <dgm:bulletEnabled val="1"/>
        </dgm:presLayoutVars>
      </dgm:prSet>
      <dgm:spPr/>
    </dgm:pt>
    <dgm:pt modelId="{54338A3C-2657-40FC-89E9-BCFF1FD978D7}" type="pres">
      <dgm:prSet presAssocID="{E9C20923-113F-461E-A441-1335B37A6FCD}" presName="Accent6" presStyleCnt="0"/>
      <dgm:spPr/>
    </dgm:pt>
    <dgm:pt modelId="{9A209AA4-1EC9-417A-9A02-1ABC6F1E3691}" type="pres">
      <dgm:prSet presAssocID="{E9C20923-113F-461E-A441-1335B37A6FCD}" presName="Accent" presStyleLbl="bgShp" presStyleIdx="5" presStyleCnt="6"/>
      <dgm:spPr>
        <a:xfrm>
          <a:off x="494625" y="2661125"/>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454693B7-45C0-405E-AD8B-9010C1CFDFC3}" type="pres">
      <dgm:prSet presAssocID="{E9C20923-113F-461E-A441-1335B37A6FCD}" presName="Child6" presStyleLbl="node1" presStyleIdx="5" presStyleCnt="6">
        <dgm:presLayoutVars>
          <dgm:chMax val="0"/>
          <dgm:chPref val="0"/>
          <dgm:bulletEnabled val="1"/>
        </dgm:presLayoutVars>
      </dgm:prSet>
      <dgm:spPr/>
    </dgm:pt>
  </dgm:ptLst>
  <dgm:cxnLst>
    <dgm:cxn modelId="{F24E0707-1CEC-40A7-843D-FD60D3674D60}" srcId="{9B21FC6D-B503-49A9-B764-40D0C01259E9}" destId="{6C7AD433-541F-4EEB-9AD3-22634B193222}" srcOrd="3" destOrd="0" parTransId="{87B47520-6B76-4AAB-9778-7DF6C809559C}" sibTransId="{B12A655A-7D4B-4E33-B6EA-161D22D761B9}"/>
    <dgm:cxn modelId="{35FDC719-D72E-4848-AF76-FDF04297D211}" srcId="{9B21FC6D-B503-49A9-B764-40D0C01259E9}" destId="{E9C20923-113F-461E-A441-1335B37A6FCD}" srcOrd="5" destOrd="0" parTransId="{01741307-B4C7-460B-9C32-093092195E06}" sibTransId="{F7B800FD-365A-41A1-8A64-5BCF87AEB1BA}"/>
    <dgm:cxn modelId="{FF44082F-C28A-4B6E-BD08-D0928897456D}" type="presOf" srcId="{7D4D023C-81D5-4A90-B801-FDC1DB0B1881}" destId="{643A4D75-5A39-4A8E-9270-6EED882E673C}" srcOrd="0" destOrd="0" presId="urn:microsoft.com/office/officeart/2011/layout/HexagonRadial"/>
    <dgm:cxn modelId="{23CF4846-3665-4847-8DE9-15AE176D320F}" srcId="{9B21FC6D-B503-49A9-B764-40D0C01259E9}" destId="{B0B67E97-D36A-41D2-B3AA-E10DC4164ACD}" srcOrd="0" destOrd="0" parTransId="{E8499BB0-8675-4DAA-A2F3-DFD9CFBE430C}" sibTransId="{890BE5A4-5113-40C0-83B4-35B9088F9659}"/>
    <dgm:cxn modelId="{DA14D26F-624B-4915-A308-E4CFA3128766}" type="presOf" srcId="{B1458BA5-82E2-404B-B5C3-1D64D6E2E88D}" destId="{C1CB4C17-6C33-47B5-920C-037357DAA596}" srcOrd="0" destOrd="0" presId="urn:microsoft.com/office/officeart/2011/layout/HexagonRadial"/>
    <dgm:cxn modelId="{F5729179-28EA-41C0-8670-35683B2E1D44}" type="presOf" srcId="{6C7AD433-541F-4EEB-9AD3-22634B193222}" destId="{D0D71979-3842-4C2C-AD6F-C14852841C4F}" srcOrd="0" destOrd="0" presId="urn:microsoft.com/office/officeart/2011/layout/HexagonRadial"/>
    <dgm:cxn modelId="{3602E979-339C-491F-B541-8AFFCEE7A9AC}" type="presOf" srcId="{E9C20923-113F-461E-A441-1335B37A6FCD}" destId="{454693B7-45C0-405E-AD8B-9010C1CFDFC3}" srcOrd="0" destOrd="0" presId="urn:microsoft.com/office/officeart/2011/layout/HexagonRadial"/>
    <dgm:cxn modelId="{0682AB81-680D-46F3-9D1D-946B62C3FA83}" type="presOf" srcId="{95AC444E-B9E0-4549-BEA7-CABCAA0EAAB7}" destId="{D2DFA802-DEAB-41D1-9963-3D37A3B1F6E0}" srcOrd="0" destOrd="0" presId="urn:microsoft.com/office/officeart/2011/layout/HexagonRadial"/>
    <dgm:cxn modelId="{7F0DB695-BD94-4FDB-B98A-FBC87BB42D5C}" srcId="{9B21FC6D-B503-49A9-B764-40D0C01259E9}" destId="{70E7BE45-BF08-4525-A735-BE15DBC9B01A}" srcOrd="2" destOrd="0" parTransId="{05CCCC8E-7634-44C7-B48D-10293DABB8B0}" sibTransId="{F6471FDA-9F46-476B-81E7-D3F595FC04C6}"/>
    <dgm:cxn modelId="{058753A3-D277-4FBE-9F3A-5EAA2B9796F3}" type="presOf" srcId="{B0B67E97-D36A-41D2-B3AA-E10DC4164ACD}" destId="{F5BC8470-A87C-4074-9AE8-CC690DA51720}" srcOrd="0" destOrd="0" presId="urn:microsoft.com/office/officeart/2011/layout/HexagonRadial"/>
    <dgm:cxn modelId="{1601C8A6-1E36-418B-826A-433BDECEEC16}" type="presOf" srcId="{9B21FC6D-B503-49A9-B764-40D0C01259E9}" destId="{7CE47E9B-6447-4325-82F3-6EBB8C5C828D}" srcOrd="0" destOrd="0" presId="urn:microsoft.com/office/officeart/2011/layout/HexagonRadial"/>
    <dgm:cxn modelId="{136B92B9-9431-481A-9435-AC6BC55841AD}" srcId="{9B21FC6D-B503-49A9-B764-40D0C01259E9}" destId="{95AC444E-B9E0-4549-BEA7-CABCAA0EAAB7}" srcOrd="1" destOrd="0" parTransId="{541EBB46-79E7-4A37-8891-033EA4ED1306}" sibTransId="{62A6DD75-8A25-4059-9797-912CEAEF57AE}"/>
    <dgm:cxn modelId="{4E1D7DD1-5F62-4705-BF13-8BB888A6015E}" type="presOf" srcId="{70E7BE45-BF08-4525-A735-BE15DBC9B01A}" destId="{BB43FB51-805F-427F-8870-3EC1E0D42A87}" srcOrd="0" destOrd="0" presId="urn:microsoft.com/office/officeart/2011/layout/HexagonRadial"/>
    <dgm:cxn modelId="{AF5DF3DB-9DDB-4E4D-BBD0-D2EA012F8FE5}" srcId="{9B21FC6D-B503-49A9-B764-40D0C01259E9}" destId="{B1458BA5-82E2-404B-B5C3-1D64D6E2E88D}" srcOrd="4" destOrd="0" parTransId="{10B39F03-26ED-474F-A601-B05793C1D1BF}" sibTransId="{3A587695-0DC7-4A0C-9C04-A00AF6295C24}"/>
    <dgm:cxn modelId="{473BBDF2-AEBB-4B0C-85ED-20D05E27D1AB}" srcId="{7D4D023C-81D5-4A90-B801-FDC1DB0B1881}" destId="{9B21FC6D-B503-49A9-B764-40D0C01259E9}" srcOrd="0" destOrd="0" parTransId="{E601705B-2D41-4328-9E2E-0824056DE75C}" sibTransId="{EC518B51-FBD5-490C-BB22-3CE20AC658E3}"/>
    <dgm:cxn modelId="{DED92F79-A910-4596-8BFC-516C90F89ECA}" type="presParOf" srcId="{643A4D75-5A39-4A8E-9270-6EED882E673C}" destId="{7CE47E9B-6447-4325-82F3-6EBB8C5C828D}" srcOrd="0" destOrd="0" presId="urn:microsoft.com/office/officeart/2011/layout/HexagonRadial"/>
    <dgm:cxn modelId="{505CDBCC-FDEC-4E4E-A62D-4227D990BC7F}" type="presParOf" srcId="{643A4D75-5A39-4A8E-9270-6EED882E673C}" destId="{D51A285C-61F8-44A1-8936-95A3AEFD1C2C}" srcOrd="1" destOrd="0" presId="urn:microsoft.com/office/officeart/2011/layout/HexagonRadial"/>
    <dgm:cxn modelId="{FB7A6AA3-C15F-4EFB-B8C3-3122A2E48DFF}" type="presParOf" srcId="{D51A285C-61F8-44A1-8936-95A3AEFD1C2C}" destId="{26347549-36B6-4CC8-A963-11A1AA53CF6D}" srcOrd="0" destOrd="0" presId="urn:microsoft.com/office/officeart/2011/layout/HexagonRadial"/>
    <dgm:cxn modelId="{18C431D1-408E-4555-BDE1-1D7CCCDA965A}" type="presParOf" srcId="{643A4D75-5A39-4A8E-9270-6EED882E673C}" destId="{F5BC8470-A87C-4074-9AE8-CC690DA51720}" srcOrd="2" destOrd="0" presId="urn:microsoft.com/office/officeart/2011/layout/HexagonRadial"/>
    <dgm:cxn modelId="{753942B0-BAB6-4CCD-96FB-10EEABC6C778}" type="presParOf" srcId="{643A4D75-5A39-4A8E-9270-6EED882E673C}" destId="{7B20F8DC-E23B-480D-9D1A-D64CACFAC334}" srcOrd="3" destOrd="0" presId="urn:microsoft.com/office/officeart/2011/layout/HexagonRadial"/>
    <dgm:cxn modelId="{DC241CE8-923B-4A96-9CE2-C30A9F4AC948}" type="presParOf" srcId="{7B20F8DC-E23B-480D-9D1A-D64CACFAC334}" destId="{9CD78AF4-3203-4841-852C-022973A413EE}" srcOrd="0" destOrd="0" presId="urn:microsoft.com/office/officeart/2011/layout/HexagonRadial"/>
    <dgm:cxn modelId="{A17E83C0-8F7C-447F-8718-91754BBBA231}" type="presParOf" srcId="{643A4D75-5A39-4A8E-9270-6EED882E673C}" destId="{D2DFA802-DEAB-41D1-9963-3D37A3B1F6E0}" srcOrd="4" destOrd="0" presId="urn:microsoft.com/office/officeart/2011/layout/HexagonRadial"/>
    <dgm:cxn modelId="{50386317-9A6E-4B08-B9B5-EF610B57F787}" type="presParOf" srcId="{643A4D75-5A39-4A8E-9270-6EED882E673C}" destId="{A55D1DF2-35A8-46CC-986D-2FDA1E9ADB8F}" srcOrd="5" destOrd="0" presId="urn:microsoft.com/office/officeart/2011/layout/HexagonRadial"/>
    <dgm:cxn modelId="{8B33BBBC-C773-48B4-9EB6-AC05B6C7C1E6}" type="presParOf" srcId="{A55D1DF2-35A8-46CC-986D-2FDA1E9ADB8F}" destId="{7B4CBF32-E26F-4058-B3F2-B8C681E6522C}" srcOrd="0" destOrd="0" presId="urn:microsoft.com/office/officeart/2011/layout/HexagonRadial"/>
    <dgm:cxn modelId="{BEA0C31C-15FA-45DF-A235-1333F2A2DBCD}" type="presParOf" srcId="{643A4D75-5A39-4A8E-9270-6EED882E673C}" destId="{BB43FB51-805F-427F-8870-3EC1E0D42A87}" srcOrd="6" destOrd="0" presId="urn:microsoft.com/office/officeart/2011/layout/HexagonRadial"/>
    <dgm:cxn modelId="{314C9EAA-2596-4BBF-A088-C4126D42F7CC}" type="presParOf" srcId="{643A4D75-5A39-4A8E-9270-6EED882E673C}" destId="{0DF69413-982D-4907-A91E-48B8B441DDB0}" srcOrd="7" destOrd="0" presId="urn:microsoft.com/office/officeart/2011/layout/HexagonRadial"/>
    <dgm:cxn modelId="{85B39A69-A830-4E3B-A6EF-1BDBB1290DF1}" type="presParOf" srcId="{0DF69413-982D-4907-A91E-48B8B441DDB0}" destId="{EFD13008-0D7B-414F-B035-9139469CB714}" srcOrd="0" destOrd="0" presId="urn:microsoft.com/office/officeart/2011/layout/HexagonRadial"/>
    <dgm:cxn modelId="{1FB771BD-B765-42E6-9753-A3C466E7F72E}" type="presParOf" srcId="{643A4D75-5A39-4A8E-9270-6EED882E673C}" destId="{D0D71979-3842-4C2C-AD6F-C14852841C4F}" srcOrd="8" destOrd="0" presId="urn:microsoft.com/office/officeart/2011/layout/HexagonRadial"/>
    <dgm:cxn modelId="{A06C3895-AD35-4F32-886D-DF8D44BAA317}" type="presParOf" srcId="{643A4D75-5A39-4A8E-9270-6EED882E673C}" destId="{E1CA2F5B-88E0-4EC9-BB54-8BF644BE2C68}" srcOrd="9" destOrd="0" presId="urn:microsoft.com/office/officeart/2011/layout/HexagonRadial"/>
    <dgm:cxn modelId="{A7816D28-81B5-4718-99F9-56E2D18650BC}" type="presParOf" srcId="{E1CA2F5B-88E0-4EC9-BB54-8BF644BE2C68}" destId="{EA1477AB-EC5D-4316-9629-211C5506DC47}" srcOrd="0" destOrd="0" presId="urn:microsoft.com/office/officeart/2011/layout/HexagonRadial"/>
    <dgm:cxn modelId="{721DCF74-C770-409E-9F1E-481010B9583D}" type="presParOf" srcId="{643A4D75-5A39-4A8E-9270-6EED882E673C}" destId="{C1CB4C17-6C33-47B5-920C-037357DAA596}" srcOrd="10" destOrd="0" presId="urn:microsoft.com/office/officeart/2011/layout/HexagonRadial"/>
    <dgm:cxn modelId="{014E1962-52FA-4242-B7DA-F6EFC1016EBB}" type="presParOf" srcId="{643A4D75-5A39-4A8E-9270-6EED882E673C}" destId="{54338A3C-2657-40FC-89E9-BCFF1FD978D7}" srcOrd="11" destOrd="0" presId="urn:microsoft.com/office/officeart/2011/layout/HexagonRadial"/>
    <dgm:cxn modelId="{B9FE5595-9520-416B-ADF8-E5CFB5687C03}" type="presParOf" srcId="{54338A3C-2657-40FC-89E9-BCFF1FD978D7}" destId="{9A209AA4-1EC9-417A-9A02-1ABC6F1E3691}" srcOrd="0" destOrd="0" presId="urn:microsoft.com/office/officeart/2011/layout/HexagonRadial"/>
    <dgm:cxn modelId="{24E6635F-7075-481E-AAB8-89B5C1714DAE}" type="presParOf" srcId="{643A4D75-5A39-4A8E-9270-6EED882E673C}" destId="{454693B7-45C0-405E-AD8B-9010C1CFDFC3}" srcOrd="12"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47E9B-6447-4325-82F3-6EBB8C5C828D}">
      <dsp:nvSpPr>
        <dsp:cNvPr id="0" name=""/>
        <dsp:cNvSpPr/>
      </dsp:nvSpPr>
      <dsp:spPr>
        <a:xfrm>
          <a:off x="1372088" y="1708006"/>
          <a:ext cx="2069686" cy="1790362"/>
        </a:xfrm>
        <a:prstGeom prst="hexagon">
          <a:avLst>
            <a:gd name="adj" fmla="val 28570"/>
            <a:gd name="vf" fmla="val 115470"/>
          </a:avLst>
        </a:prstGeom>
        <a:gradFill rotWithShape="0">
          <a:gsLst>
            <a:gs pos="0">
              <a:schemeClr val="bg1">
                <a:lumMod val="85000"/>
                <a:lumOff val="15000"/>
              </a:schemeClr>
            </a:gs>
            <a:gs pos="100000">
              <a:schemeClr val="accent1">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noProof="0" dirty="0">
              <a:solidFill>
                <a:schemeClr val="tx1"/>
              </a:solidFill>
            </a:rPr>
            <a:t>Healthy</a:t>
          </a:r>
          <a:br>
            <a:rPr lang="en-US" sz="1800" kern="1200" noProof="0" dirty="0">
              <a:solidFill>
                <a:schemeClr val="tx1"/>
              </a:solidFill>
            </a:rPr>
          </a:br>
          <a:r>
            <a:rPr lang="en-US" sz="1800" kern="1200" noProof="0" dirty="0">
              <a:solidFill>
                <a:schemeClr val="tx1"/>
              </a:solidFill>
            </a:rPr>
            <a:t>Lifestyle</a:t>
          </a:r>
        </a:p>
      </dsp:txBody>
      <dsp:txXfrm>
        <a:off x="1715064" y="2004694"/>
        <a:ext cx="1383734" cy="1196986"/>
      </dsp:txXfrm>
    </dsp:sp>
    <dsp:sp modelId="{9CD78AF4-3203-4841-852C-022973A413EE}">
      <dsp:nvSpPr>
        <dsp:cNvPr id="0" name=""/>
        <dsp:cNvSpPr/>
      </dsp:nvSpPr>
      <dsp:spPr>
        <a:xfrm>
          <a:off x="2668109" y="851438"/>
          <a:ext cx="780886" cy="672837"/>
        </a:xfrm>
        <a:prstGeom prst="hexagon">
          <a:avLst>
            <a:gd name="adj" fmla="val 28900"/>
            <a:gd name="vf" fmla="val 115470"/>
          </a:avLst>
        </a:prstGeom>
        <a:solidFill>
          <a:schemeClr val="accent2">
            <a:tint val="40000"/>
            <a:hueOff val="0"/>
            <a:satOff val="0"/>
            <a:lumOff val="0"/>
            <a:alpha val="32000"/>
          </a:schemeClr>
        </a:solidFill>
        <a:ln>
          <a:noFill/>
        </a:ln>
        <a:effectLst/>
      </dsp:spPr>
      <dsp:style>
        <a:lnRef idx="0">
          <a:scrgbClr r="0" g="0" b="0"/>
        </a:lnRef>
        <a:fillRef idx="1">
          <a:scrgbClr r="0" g="0" b="0"/>
        </a:fillRef>
        <a:effectRef idx="2">
          <a:scrgbClr r="0" g="0" b="0"/>
        </a:effectRef>
        <a:fontRef idx="minor"/>
      </dsp:style>
    </dsp:sp>
    <dsp:sp modelId="{F5BC8470-A87C-4074-9AE8-CC690DA51720}">
      <dsp:nvSpPr>
        <dsp:cNvPr id="0" name=""/>
        <dsp:cNvSpPr/>
      </dsp:nvSpPr>
      <dsp:spPr>
        <a:xfrm>
          <a:off x="1562736" y="79669"/>
          <a:ext cx="1696093" cy="1467319"/>
        </a:xfrm>
        <a:prstGeom prst="hexagon">
          <a:avLst>
            <a:gd name="adj" fmla="val 28570"/>
            <a:gd name="vf" fmla="val 115470"/>
          </a:avLst>
        </a:prstGeom>
        <a:gradFill rotWithShape="0">
          <a:gsLst>
            <a:gs pos="100000">
              <a:srgbClr val="C5FAEB">
                <a:lumMod val="25000"/>
              </a:srgbClr>
            </a:gs>
            <a:gs pos="0">
              <a:srgbClr val="C5FAEB">
                <a:lumMod val="10000"/>
              </a:srgb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sp:txBody>
      <dsp:txXfrm>
        <a:off x="1843815" y="322835"/>
        <a:ext cx="1133935" cy="980987"/>
      </dsp:txXfrm>
    </dsp:sp>
    <dsp:sp modelId="{7B4CBF32-E26F-4058-B3F2-B8C681E6522C}">
      <dsp:nvSpPr>
        <dsp:cNvPr id="0" name=""/>
        <dsp:cNvSpPr/>
      </dsp:nvSpPr>
      <dsp:spPr>
        <a:xfrm>
          <a:off x="3579464" y="2109285"/>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2DFA802-DEAB-41D1-9963-3D37A3B1F6E0}">
      <dsp:nvSpPr>
        <dsp:cNvPr id="0" name=""/>
        <dsp:cNvSpPr/>
      </dsp:nvSpPr>
      <dsp:spPr>
        <a:xfrm>
          <a:off x="3118250" y="982170"/>
          <a:ext cx="1696093" cy="1467319"/>
        </a:xfrm>
        <a:prstGeom prst="hexagon">
          <a:avLst>
            <a:gd name="adj" fmla="val 28570"/>
            <a:gd name="vf" fmla="val 115470"/>
          </a:avLst>
        </a:prstGeom>
        <a:gradFill rotWithShape="0">
          <a:gsLst>
            <a:gs pos="0">
              <a:schemeClr val="bg1">
                <a:lumMod val="85000"/>
                <a:lumOff val="15000"/>
              </a:schemeClr>
            </a:gs>
            <a:gs pos="100000">
              <a:schemeClr val="accent3">
                <a:lumMod val="50000"/>
              </a:schemeClr>
            </a:gs>
          </a:gsLst>
          <a:lin ang="19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Exercise</a:t>
          </a:r>
        </a:p>
      </dsp:txBody>
      <dsp:txXfrm>
        <a:off x="3399329" y="1225336"/>
        <a:ext cx="1133935" cy="980987"/>
      </dsp:txXfrm>
    </dsp:sp>
    <dsp:sp modelId="{EFD13008-0D7B-414F-B035-9139469CB714}">
      <dsp:nvSpPr>
        <dsp:cNvPr id="0" name=""/>
        <dsp:cNvSpPr/>
      </dsp:nvSpPr>
      <dsp:spPr>
        <a:xfrm>
          <a:off x="2946378" y="3529158"/>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BB43FB51-805F-427F-8870-3EC1E0D42A87}">
      <dsp:nvSpPr>
        <dsp:cNvPr id="0" name=""/>
        <dsp:cNvSpPr/>
      </dsp:nvSpPr>
      <dsp:spPr>
        <a:xfrm>
          <a:off x="3118250" y="2756380"/>
          <a:ext cx="1696093" cy="1467319"/>
        </a:xfrm>
        <a:prstGeom prst="hexagon">
          <a:avLst>
            <a:gd name="adj" fmla="val 28570"/>
            <a:gd name="vf" fmla="val 115470"/>
          </a:avLst>
        </a:prstGeom>
        <a:gradFill rotWithShape="0">
          <a:gsLst>
            <a:gs pos="0">
              <a:schemeClr val="bg1">
                <a:lumMod val="85000"/>
                <a:lumOff val="15000"/>
              </a:schemeClr>
            </a:gs>
            <a:gs pos="100000">
              <a:schemeClr val="accent4">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Hydration</a:t>
          </a:r>
        </a:p>
      </dsp:txBody>
      <dsp:txXfrm>
        <a:off x="3399329" y="2999546"/>
        <a:ext cx="1133935" cy="980987"/>
      </dsp:txXfrm>
    </dsp:sp>
    <dsp:sp modelId="{EA1477AB-EC5D-4316-9629-211C5506DC47}">
      <dsp:nvSpPr>
        <dsp:cNvPr id="0" name=""/>
        <dsp:cNvSpPr/>
      </dsp:nvSpPr>
      <dsp:spPr>
        <a:xfrm>
          <a:off x="1375939" y="3676547"/>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0D71979-3842-4C2C-AD6F-C14852841C4F}">
      <dsp:nvSpPr>
        <dsp:cNvPr id="0" name=""/>
        <dsp:cNvSpPr/>
      </dsp:nvSpPr>
      <dsp:spPr>
        <a:xfrm>
          <a:off x="1562736" y="3659890"/>
          <a:ext cx="1696093" cy="1467319"/>
        </a:xfrm>
        <a:prstGeom prst="hexagon">
          <a:avLst>
            <a:gd name="adj" fmla="val 28570"/>
            <a:gd name="vf" fmla="val 115470"/>
          </a:avLst>
        </a:prstGeom>
        <a:gradFill rotWithShape="0">
          <a:gsLst>
            <a:gs pos="0">
              <a:schemeClr val="bg1">
                <a:lumMod val="85000"/>
                <a:lumOff val="15000"/>
              </a:schemeClr>
            </a:gs>
            <a:gs pos="100000">
              <a:schemeClr val="accent5">
                <a:lumMod val="50000"/>
              </a:schemeClr>
            </a:gs>
          </a:gsLst>
          <a:lin ang="10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Immune System</a:t>
          </a:r>
        </a:p>
      </dsp:txBody>
      <dsp:txXfrm>
        <a:off x="1843815" y="3903056"/>
        <a:ext cx="1133935" cy="980987"/>
      </dsp:txXfrm>
    </dsp:sp>
    <dsp:sp modelId="{9A209AA4-1EC9-417A-9A02-1ABC6F1E3691}">
      <dsp:nvSpPr>
        <dsp:cNvPr id="0" name=""/>
        <dsp:cNvSpPr/>
      </dsp:nvSpPr>
      <dsp:spPr>
        <a:xfrm>
          <a:off x="449659" y="2419204"/>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C1CB4C17-6C33-47B5-920C-037357DAA596}">
      <dsp:nvSpPr>
        <dsp:cNvPr id="0" name=""/>
        <dsp:cNvSpPr/>
      </dsp:nvSpPr>
      <dsp:spPr>
        <a:xfrm>
          <a:off x="0" y="2757389"/>
          <a:ext cx="1696093" cy="1467319"/>
        </a:xfrm>
        <a:prstGeom prst="hexagon">
          <a:avLst>
            <a:gd name="adj" fmla="val 28570"/>
            <a:gd name="vf" fmla="val 115470"/>
          </a:avLst>
        </a:prstGeom>
        <a:gradFill rotWithShape="0">
          <a:gsLst>
            <a:gs pos="0">
              <a:schemeClr val="bg1">
                <a:lumMod val="85000"/>
                <a:lumOff val="15000"/>
              </a:schemeClr>
            </a:gs>
            <a:gs pos="100000">
              <a:schemeClr val="accent6">
                <a:lumMod val="50000"/>
              </a:schemeClr>
            </a:gs>
          </a:gsLst>
          <a:lin ang="168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Goals</a:t>
          </a:r>
        </a:p>
      </dsp:txBody>
      <dsp:txXfrm>
        <a:off x="281079" y="3000555"/>
        <a:ext cx="1133935" cy="980987"/>
      </dsp:txXfrm>
    </dsp:sp>
    <dsp:sp modelId="{454693B7-45C0-405E-AD8B-9010C1CFDFC3}">
      <dsp:nvSpPr>
        <dsp:cNvPr id="0" name=""/>
        <dsp:cNvSpPr/>
      </dsp:nvSpPr>
      <dsp:spPr>
        <a:xfrm>
          <a:off x="0" y="980151"/>
          <a:ext cx="1696093" cy="1467319"/>
        </a:xfrm>
        <a:prstGeom prst="hexagon">
          <a:avLst>
            <a:gd name="adj" fmla="val 28570"/>
            <a:gd name="vf" fmla="val 115470"/>
          </a:avLst>
        </a:prstGeom>
        <a:gradFill rotWithShape="0">
          <a:gsLst>
            <a:gs pos="100000">
              <a:schemeClr val="tx2">
                <a:lumMod val="25000"/>
              </a:schemeClr>
            </a:gs>
            <a:gs pos="0">
              <a:schemeClr val="tx2">
                <a:lumMod val="10000"/>
              </a:scheme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Mental Attitudes</a:t>
          </a:r>
        </a:p>
      </dsp:txBody>
      <dsp:txXfrm>
        <a:off x="281079" y="1223317"/>
        <a:ext cx="1133935" cy="980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47E9B-6447-4325-82F3-6EBB8C5C828D}">
      <dsp:nvSpPr>
        <dsp:cNvPr id="0" name=""/>
        <dsp:cNvSpPr/>
      </dsp:nvSpPr>
      <dsp:spPr>
        <a:xfrm>
          <a:off x="1372088" y="1708006"/>
          <a:ext cx="2069686" cy="1790362"/>
        </a:xfrm>
        <a:prstGeom prst="hexagon">
          <a:avLst>
            <a:gd name="adj" fmla="val 28570"/>
            <a:gd name="vf" fmla="val 115470"/>
          </a:avLst>
        </a:prstGeom>
        <a:gradFill rotWithShape="0">
          <a:gsLst>
            <a:gs pos="0">
              <a:schemeClr val="bg1">
                <a:lumMod val="85000"/>
                <a:lumOff val="15000"/>
              </a:schemeClr>
            </a:gs>
            <a:gs pos="100000">
              <a:schemeClr val="accent1">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noProof="0" dirty="0">
              <a:solidFill>
                <a:schemeClr val="tx1"/>
              </a:solidFill>
            </a:rPr>
            <a:t>Healthy</a:t>
          </a:r>
          <a:br>
            <a:rPr lang="en-US" sz="1800" kern="1200" noProof="0" dirty="0">
              <a:solidFill>
                <a:schemeClr val="tx1"/>
              </a:solidFill>
            </a:rPr>
          </a:br>
          <a:r>
            <a:rPr lang="en-US" sz="1800" kern="1200" noProof="0" dirty="0">
              <a:solidFill>
                <a:schemeClr val="tx1"/>
              </a:solidFill>
            </a:rPr>
            <a:t>Lifestyle</a:t>
          </a:r>
        </a:p>
      </dsp:txBody>
      <dsp:txXfrm>
        <a:off x="1715064" y="2004694"/>
        <a:ext cx="1383734" cy="1196986"/>
      </dsp:txXfrm>
    </dsp:sp>
    <dsp:sp modelId="{9CD78AF4-3203-4841-852C-022973A413EE}">
      <dsp:nvSpPr>
        <dsp:cNvPr id="0" name=""/>
        <dsp:cNvSpPr/>
      </dsp:nvSpPr>
      <dsp:spPr>
        <a:xfrm>
          <a:off x="2668109" y="851438"/>
          <a:ext cx="780886" cy="672837"/>
        </a:xfrm>
        <a:prstGeom prst="hexagon">
          <a:avLst>
            <a:gd name="adj" fmla="val 28900"/>
            <a:gd name="vf" fmla="val 115470"/>
          </a:avLst>
        </a:prstGeom>
        <a:solidFill>
          <a:schemeClr val="accent2">
            <a:tint val="40000"/>
            <a:hueOff val="0"/>
            <a:satOff val="0"/>
            <a:lumOff val="0"/>
            <a:alpha val="32000"/>
          </a:schemeClr>
        </a:solidFill>
        <a:ln>
          <a:noFill/>
        </a:ln>
        <a:effectLst/>
      </dsp:spPr>
      <dsp:style>
        <a:lnRef idx="0">
          <a:scrgbClr r="0" g="0" b="0"/>
        </a:lnRef>
        <a:fillRef idx="1">
          <a:scrgbClr r="0" g="0" b="0"/>
        </a:fillRef>
        <a:effectRef idx="2">
          <a:scrgbClr r="0" g="0" b="0"/>
        </a:effectRef>
        <a:fontRef idx="minor"/>
      </dsp:style>
    </dsp:sp>
    <dsp:sp modelId="{F5BC8470-A87C-4074-9AE8-CC690DA51720}">
      <dsp:nvSpPr>
        <dsp:cNvPr id="0" name=""/>
        <dsp:cNvSpPr/>
      </dsp:nvSpPr>
      <dsp:spPr>
        <a:xfrm>
          <a:off x="1562736" y="79669"/>
          <a:ext cx="1696093" cy="1467319"/>
        </a:xfrm>
        <a:prstGeom prst="hexagon">
          <a:avLst>
            <a:gd name="adj" fmla="val 28570"/>
            <a:gd name="vf" fmla="val 115470"/>
          </a:avLst>
        </a:prstGeom>
        <a:gradFill rotWithShape="0">
          <a:gsLst>
            <a:gs pos="100000">
              <a:srgbClr val="C5FAEB">
                <a:lumMod val="25000"/>
              </a:srgbClr>
            </a:gs>
            <a:gs pos="0">
              <a:srgbClr val="C5FAEB">
                <a:lumMod val="10000"/>
              </a:srgb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sp:txBody>
      <dsp:txXfrm>
        <a:off x="1843815" y="322835"/>
        <a:ext cx="1133935" cy="980987"/>
      </dsp:txXfrm>
    </dsp:sp>
    <dsp:sp modelId="{7B4CBF32-E26F-4058-B3F2-B8C681E6522C}">
      <dsp:nvSpPr>
        <dsp:cNvPr id="0" name=""/>
        <dsp:cNvSpPr/>
      </dsp:nvSpPr>
      <dsp:spPr>
        <a:xfrm>
          <a:off x="3579464" y="2109285"/>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2DFA802-DEAB-41D1-9963-3D37A3B1F6E0}">
      <dsp:nvSpPr>
        <dsp:cNvPr id="0" name=""/>
        <dsp:cNvSpPr/>
      </dsp:nvSpPr>
      <dsp:spPr>
        <a:xfrm>
          <a:off x="3118250" y="982170"/>
          <a:ext cx="1696093" cy="1467319"/>
        </a:xfrm>
        <a:prstGeom prst="hexagon">
          <a:avLst>
            <a:gd name="adj" fmla="val 28570"/>
            <a:gd name="vf" fmla="val 115470"/>
          </a:avLst>
        </a:prstGeom>
        <a:gradFill rotWithShape="0">
          <a:gsLst>
            <a:gs pos="0">
              <a:schemeClr val="bg1">
                <a:lumMod val="85000"/>
                <a:lumOff val="15000"/>
              </a:schemeClr>
            </a:gs>
            <a:gs pos="100000">
              <a:schemeClr val="accent3">
                <a:lumMod val="50000"/>
              </a:schemeClr>
            </a:gs>
          </a:gsLst>
          <a:lin ang="19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Exercise</a:t>
          </a:r>
        </a:p>
      </dsp:txBody>
      <dsp:txXfrm>
        <a:off x="3399329" y="1225336"/>
        <a:ext cx="1133935" cy="980987"/>
      </dsp:txXfrm>
    </dsp:sp>
    <dsp:sp modelId="{EFD13008-0D7B-414F-B035-9139469CB714}">
      <dsp:nvSpPr>
        <dsp:cNvPr id="0" name=""/>
        <dsp:cNvSpPr/>
      </dsp:nvSpPr>
      <dsp:spPr>
        <a:xfrm>
          <a:off x="2946378" y="3529158"/>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BB43FB51-805F-427F-8870-3EC1E0D42A87}">
      <dsp:nvSpPr>
        <dsp:cNvPr id="0" name=""/>
        <dsp:cNvSpPr/>
      </dsp:nvSpPr>
      <dsp:spPr>
        <a:xfrm>
          <a:off x="3118250" y="2756380"/>
          <a:ext cx="1696093" cy="1467319"/>
        </a:xfrm>
        <a:prstGeom prst="hexagon">
          <a:avLst>
            <a:gd name="adj" fmla="val 28570"/>
            <a:gd name="vf" fmla="val 115470"/>
          </a:avLst>
        </a:prstGeom>
        <a:gradFill rotWithShape="0">
          <a:gsLst>
            <a:gs pos="0">
              <a:schemeClr val="bg1">
                <a:lumMod val="85000"/>
                <a:lumOff val="15000"/>
              </a:schemeClr>
            </a:gs>
            <a:gs pos="100000">
              <a:schemeClr val="accent4">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Hydration</a:t>
          </a:r>
        </a:p>
      </dsp:txBody>
      <dsp:txXfrm>
        <a:off x="3399329" y="2999546"/>
        <a:ext cx="1133935" cy="980987"/>
      </dsp:txXfrm>
    </dsp:sp>
    <dsp:sp modelId="{EA1477AB-EC5D-4316-9629-211C5506DC47}">
      <dsp:nvSpPr>
        <dsp:cNvPr id="0" name=""/>
        <dsp:cNvSpPr/>
      </dsp:nvSpPr>
      <dsp:spPr>
        <a:xfrm>
          <a:off x="1375939" y="3676547"/>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0D71979-3842-4C2C-AD6F-C14852841C4F}">
      <dsp:nvSpPr>
        <dsp:cNvPr id="0" name=""/>
        <dsp:cNvSpPr/>
      </dsp:nvSpPr>
      <dsp:spPr>
        <a:xfrm>
          <a:off x="1562736" y="3659890"/>
          <a:ext cx="1696093" cy="1467319"/>
        </a:xfrm>
        <a:prstGeom prst="hexagon">
          <a:avLst>
            <a:gd name="adj" fmla="val 28570"/>
            <a:gd name="vf" fmla="val 115470"/>
          </a:avLst>
        </a:prstGeom>
        <a:gradFill rotWithShape="0">
          <a:gsLst>
            <a:gs pos="0">
              <a:schemeClr val="bg1">
                <a:lumMod val="85000"/>
                <a:lumOff val="15000"/>
              </a:schemeClr>
            </a:gs>
            <a:gs pos="100000">
              <a:schemeClr val="accent5">
                <a:lumMod val="50000"/>
              </a:schemeClr>
            </a:gs>
          </a:gsLst>
          <a:lin ang="10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Immune System</a:t>
          </a:r>
        </a:p>
      </dsp:txBody>
      <dsp:txXfrm>
        <a:off x="1843815" y="3903056"/>
        <a:ext cx="1133935" cy="980987"/>
      </dsp:txXfrm>
    </dsp:sp>
    <dsp:sp modelId="{9A209AA4-1EC9-417A-9A02-1ABC6F1E3691}">
      <dsp:nvSpPr>
        <dsp:cNvPr id="0" name=""/>
        <dsp:cNvSpPr/>
      </dsp:nvSpPr>
      <dsp:spPr>
        <a:xfrm>
          <a:off x="449659" y="2419204"/>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C1CB4C17-6C33-47B5-920C-037357DAA596}">
      <dsp:nvSpPr>
        <dsp:cNvPr id="0" name=""/>
        <dsp:cNvSpPr/>
      </dsp:nvSpPr>
      <dsp:spPr>
        <a:xfrm>
          <a:off x="0" y="2757389"/>
          <a:ext cx="1696093" cy="1467319"/>
        </a:xfrm>
        <a:prstGeom prst="hexagon">
          <a:avLst>
            <a:gd name="adj" fmla="val 28570"/>
            <a:gd name="vf" fmla="val 115470"/>
          </a:avLst>
        </a:prstGeom>
        <a:gradFill rotWithShape="0">
          <a:gsLst>
            <a:gs pos="0">
              <a:schemeClr val="bg1">
                <a:lumMod val="85000"/>
                <a:lumOff val="15000"/>
              </a:schemeClr>
            </a:gs>
            <a:gs pos="100000">
              <a:schemeClr val="accent6">
                <a:lumMod val="50000"/>
              </a:schemeClr>
            </a:gs>
          </a:gsLst>
          <a:lin ang="168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Goals</a:t>
          </a:r>
        </a:p>
      </dsp:txBody>
      <dsp:txXfrm>
        <a:off x="281079" y="3000555"/>
        <a:ext cx="1133935" cy="980987"/>
      </dsp:txXfrm>
    </dsp:sp>
    <dsp:sp modelId="{454693B7-45C0-405E-AD8B-9010C1CFDFC3}">
      <dsp:nvSpPr>
        <dsp:cNvPr id="0" name=""/>
        <dsp:cNvSpPr/>
      </dsp:nvSpPr>
      <dsp:spPr>
        <a:xfrm>
          <a:off x="0" y="980151"/>
          <a:ext cx="1696093" cy="1467319"/>
        </a:xfrm>
        <a:prstGeom prst="hexagon">
          <a:avLst>
            <a:gd name="adj" fmla="val 28570"/>
            <a:gd name="vf" fmla="val 115470"/>
          </a:avLst>
        </a:prstGeom>
        <a:gradFill rotWithShape="0">
          <a:gsLst>
            <a:gs pos="100000">
              <a:schemeClr val="tx2">
                <a:lumMod val="25000"/>
              </a:schemeClr>
            </a:gs>
            <a:gs pos="0">
              <a:schemeClr val="tx2">
                <a:lumMod val="10000"/>
              </a:scheme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Mental Attitudes</a:t>
          </a:r>
        </a:p>
      </dsp:txBody>
      <dsp:txXfrm>
        <a:off x="281079" y="1223317"/>
        <a:ext cx="1133935" cy="980987"/>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241E4E-5B6A-4442-9B40-2B32ACDC10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79FD299-9FDE-4154-B9B8-F57D49395A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CE3897-CF10-4EC1-B39E-F37D3177A664}" type="datetimeFigureOut">
              <a:rPr lang="en-US" smtClean="0"/>
              <a:t>10/21/2020</a:t>
            </a:fld>
            <a:endParaRPr lang="en-US" dirty="0"/>
          </a:p>
        </p:txBody>
      </p:sp>
      <p:sp>
        <p:nvSpPr>
          <p:cNvPr id="4" name="Footer Placeholder 3">
            <a:extLst>
              <a:ext uri="{FF2B5EF4-FFF2-40B4-BE49-F238E27FC236}">
                <a16:creationId xmlns:a16="http://schemas.microsoft.com/office/drawing/2014/main" id="{B1440B6A-2919-4113-8E8D-AE2D9BEBF8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DB37A3-4569-442E-8221-78C6A82720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1C8D43-13A8-4BB9-9DF2-A34FB46EE505}" type="slidenum">
              <a:rPr lang="en-US" smtClean="0"/>
              <a:t>‹#›</a:t>
            </a:fld>
            <a:endParaRPr lang="en-US" dirty="0"/>
          </a:p>
        </p:txBody>
      </p:sp>
    </p:spTree>
    <p:extLst>
      <p:ext uri="{BB962C8B-B14F-4D97-AF65-F5344CB8AC3E}">
        <p14:creationId xmlns:p14="http://schemas.microsoft.com/office/powerpoint/2010/main" val="3696731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E84F6-BC22-4992-B050-F693116A19C7}" type="datetimeFigureOut">
              <a:rPr lang="en-US" smtClean="0"/>
              <a:t>10/21/2020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DAB424-3D65-4527-9966-F7ADD3977852}" type="slidenum">
              <a:rPr lang="en-US" smtClean="0"/>
              <a:t>‹#›</a:t>
            </a:fld>
            <a:endParaRPr lang="en-US" dirty="0"/>
          </a:p>
        </p:txBody>
      </p:sp>
    </p:spTree>
    <p:extLst>
      <p:ext uri="{BB962C8B-B14F-4D97-AF65-F5344CB8AC3E}">
        <p14:creationId xmlns:p14="http://schemas.microsoft.com/office/powerpoint/2010/main" val="155763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1</a:t>
            </a:fld>
            <a:endParaRPr lang="en-US" dirty="0"/>
          </a:p>
        </p:txBody>
      </p:sp>
    </p:spTree>
    <p:extLst>
      <p:ext uri="{BB962C8B-B14F-4D97-AF65-F5344CB8AC3E}">
        <p14:creationId xmlns:p14="http://schemas.microsoft.com/office/powerpoint/2010/main" val="1548508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2</a:t>
            </a:fld>
            <a:endParaRPr lang="en-US" dirty="0"/>
          </a:p>
        </p:txBody>
      </p:sp>
    </p:spTree>
    <p:extLst>
      <p:ext uri="{BB962C8B-B14F-4D97-AF65-F5344CB8AC3E}">
        <p14:creationId xmlns:p14="http://schemas.microsoft.com/office/powerpoint/2010/main" val="287096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3</a:t>
            </a:fld>
            <a:endParaRPr lang="en-US" dirty="0"/>
          </a:p>
        </p:txBody>
      </p:sp>
    </p:spTree>
    <p:extLst>
      <p:ext uri="{BB962C8B-B14F-4D97-AF65-F5344CB8AC3E}">
        <p14:creationId xmlns:p14="http://schemas.microsoft.com/office/powerpoint/2010/main" val="160147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4</a:t>
            </a:fld>
            <a:endParaRPr lang="en-US" dirty="0"/>
          </a:p>
        </p:txBody>
      </p:sp>
    </p:spTree>
    <p:extLst>
      <p:ext uri="{BB962C8B-B14F-4D97-AF65-F5344CB8AC3E}">
        <p14:creationId xmlns:p14="http://schemas.microsoft.com/office/powerpoint/2010/main" val="2734738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5</a:t>
            </a:fld>
            <a:endParaRPr lang="en-US" dirty="0"/>
          </a:p>
        </p:txBody>
      </p:sp>
    </p:spTree>
    <p:extLst>
      <p:ext uri="{BB962C8B-B14F-4D97-AF65-F5344CB8AC3E}">
        <p14:creationId xmlns:p14="http://schemas.microsoft.com/office/powerpoint/2010/main" val="265668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7</a:t>
            </a:fld>
            <a:endParaRPr lang="en-US" dirty="0"/>
          </a:p>
        </p:txBody>
      </p:sp>
    </p:spTree>
    <p:extLst>
      <p:ext uri="{BB962C8B-B14F-4D97-AF65-F5344CB8AC3E}">
        <p14:creationId xmlns:p14="http://schemas.microsoft.com/office/powerpoint/2010/main" val="1492844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10/21/2020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5159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10/21/2020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9234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10/21/2020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004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10/21/2020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88430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10/21/2020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809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10/21/2020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89104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10/21/2020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307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10/21/2020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6445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smtClean="0"/>
              <a:t>10/21/2020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019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10/21/2020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972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10/21/2020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721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smtClean="0"/>
              <a:t>10/21/2020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303062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e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974254" y="5166421"/>
            <a:ext cx="9566957" cy="883524"/>
          </a:xfrm>
          <a:prstGeom prst="parallelogram">
            <a:avLst>
              <a:gd name="adj" fmla="val 99234"/>
            </a:avLst>
          </a:prstGeom>
        </p:spPr>
        <p:txBody>
          <a:bodyPr wrap="none" lIns="0" rIns="0">
            <a:noAutofit/>
          </a:bodyPr>
          <a:lstStyle/>
          <a:p>
            <a:r>
              <a:rPr lang="en-US" dirty="0"/>
              <a:t>Fitness Tracker Replay</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2133536" y="4752007"/>
            <a:ext cx="8286075" cy="414413"/>
          </a:xfrm>
          <a:prstGeom prst="parallelogram">
            <a:avLst>
              <a:gd name="adj" fmla="val 100759"/>
            </a:avLst>
          </a:prstGeom>
        </p:spPr>
        <p:txBody>
          <a:bodyPr lIns="0" rIns="0">
            <a:normAutofit/>
          </a:bodyPr>
          <a:lstStyle/>
          <a:p>
            <a:pPr>
              <a:lnSpc>
                <a:spcPct val="110000"/>
              </a:lnSpc>
            </a:pPr>
            <a:r>
              <a:rPr lang="en-US" dirty="0"/>
              <a:t>Project #2</a:t>
            </a:r>
          </a:p>
        </p:txBody>
      </p:sp>
      <p:sp>
        <p:nvSpPr>
          <p:cNvPr id="37" name="Rectangle 36">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man running next to man on bike on country road">
            <a:extLst>
              <a:ext uri="{FF2B5EF4-FFF2-40B4-BE49-F238E27FC236}">
                <a16:creationId xmlns:a16="http://schemas.microsoft.com/office/drawing/2014/main" id="{8C0D6366-4ACF-4BFA-8962-ED8DA4314F3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21555" b="10667"/>
          <a:stretch/>
        </p:blipFill>
        <p:spPr>
          <a:xfrm>
            <a:off x="1005401" y="-1"/>
            <a:ext cx="10380133" cy="4030679"/>
          </a:xfrm>
          <a:prstGeom prst="rect">
            <a:avLst/>
          </a:prstGeom>
          <a:ln>
            <a:solidFill>
              <a:schemeClr val="accent6"/>
            </a:solidFill>
          </a:ln>
        </p:spPr>
      </p:pic>
      <p:sp>
        <p:nvSpPr>
          <p:cNvPr id="39" name="TextBox 38">
            <a:extLst>
              <a:ext uri="{FF2B5EF4-FFF2-40B4-BE49-F238E27FC236}">
                <a16:creationId xmlns:a16="http://schemas.microsoft.com/office/drawing/2014/main" id="{9593BF26-26FC-4F20-AF97-D90A981A663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589" y="5007362"/>
            <a:ext cx="311727" cy="430887"/>
          </a:xfrm>
          <a:prstGeom prst="rect">
            <a:avLst/>
          </a:prstGeom>
          <a:noFill/>
        </p:spPr>
        <p:txBody>
          <a:bodyPr wrap="square" rtlCol="0">
            <a:spAutoFit/>
          </a:bodyPr>
          <a:lstStyle/>
          <a:p>
            <a:pPr algn="r">
              <a:spcAft>
                <a:spcPts val="600"/>
              </a:spcAft>
            </a:pPr>
            <a:r>
              <a:rPr lang="en-US" sz="2200" dirty="0">
                <a:solidFill>
                  <a:schemeClr val="accent6"/>
                </a:solidFill>
                <a:latin typeface="Wingdings 3" panose="05040102010807070707" pitchFamily="18" charset="2"/>
              </a:rPr>
              <a:t>z</a:t>
            </a:r>
            <a:endParaRPr lang="en-US" sz="2200" dirty="0">
              <a:solidFill>
                <a:schemeClr val="accent6"/>
              </a:solidFill>
              <a:latin typeface="MS Shell Dlg 2" panose="020B0604030504040204" pitchFamily="34" charset="0"/>
            </a:endParaRPr>
          </a:p>
        </p:txBody>
      </p:sp>
      <p:sp>
        <p:nvSpPr>
          <p:cNvPr id="41" name="Rectangle 40">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405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18">
            <a:extLst>
              <a:ext uri="{FF2B5EF4-FFF2-40B4-BE49-F238E27FC236}">
                <a16:creationId xmlns:a16="http://schemas.microsoft.com/office/drawing/2014/main" id="{B4E7D395-0531-4A17-A276-FDA3EB7792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29" name="Rectangle 20">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229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extBox 22">
            <a:extLst>
              <a:ext uri="{FF2B5EF4-FFF2-40B4-BE49-F238E27FC236}">
                <a16:creationId xmlns:a16="http://schemas.microsoft.com/office/drawing/2014/main" id="{A531BC3A-9EC6-4369-9402-4F1EF6BFB18F}"/>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325" y="897534"/>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a:extLst>
              <a:ext uri="{FF2B5EF4-FFF2-40B4-BE49-F238E27FC236}">
                <a16:creationId xmlns:a16="http://schemas.microsoft.com/office/drawing/2014/main" id="{D79EAA8D-9FA6-44DF-B373-F9F0E09DC750}"/>
              </a:ext>
            </a:extLst>
          </p:cNvPr>
          <p:cNvSpPr>
            <a:spLocks noGrp="1"/>
          </p:cNvSpPr>
          <p:nvPr>
            <p:ph type="title"/>
          </p:nvPr>
        </p:nvSpPr>
        <p:spPr>
          <a:xfrm>
            <a:off x="1128143" y="1082200"/>
            <a:ext cx="3195404" cy="5451696"/>
          </a:xfrm>
        </p:spPr>
        <p:txBody>
          <a:bodyPr>
            <a:normAutofit/>
          </a:bodyPr>
          <a:lstStyle/>
          <a:p>
            <a:pPr marR="0" algn="l">
              <a:lnSpc>
                <a:spcPct val="107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Concept:</a:t>
            </a:r>
            <a:b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br>
            <a:b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br>
            <a:r>
              <a:rPr lang="en-US" sz="1800" dirty="0">
                <a:solidFill>
                  <a:schemeClr val="bg1"/>
                </a:solidFill>
                <a:latin typeface="Helvetica" panose="020B0604020202020204" pitchFamily="34" charset="0"/>
                <a:ea typeface="Times New Roman" panose="02020603050405020304" pitchFamily="18" charset="0"/>
                <a:cs typeface="Times New Roman" panose="02020603050405020304" pitchFamily="18" charset="0"/>
              </a:rPr>
              <a:t>C</a:t>
            </a: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reate a dashboard to explore</a:t>
            </a:r>
            <a: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performance statistics using data from individual workout activities. </a:t>
            </a: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Data collected </a:t>
            </a:r>
            <a:r>
              <a:rPr lang="en-US" sz="1800" dirty="0">
                <a:solidFill>
                  <a:schemeClr val="bg1"/>
                </a:solidFill>
                <a:latin typeface="Helvetica" panose="020B0604020202020204" pitchFamily="34" charset="0"/>
                <a:ea typeface="Times New Roman" panose="02020603050405020304" pitchFamily="18" charset="0"/>
                <a:cs typeface="Times New Roman" panose="02020603050405020304" pitchFamily="18" charset="0"/>
              </a:rPr>
              <a:t>from fitness trackers (Fitbit, smartwatches, GPS enabled cycling computers)</a:t>
            </a: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We will leverage visualizations to enhance users understanding of their</a:t>
            </a:r>
            <a:br>
              <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workout performance.  </a:t>
            </a:r>
            <a:endParaRPr lang="en-US" sz="3100" dirty="0">
              <a:solidFill>
                <a:schemeClr val="bg1"/>
              </a:solidFill>
            </a:endParaRPr>
          </a:p>
        </p:txBody>
      </p:sp>
      <p:sp>
        <p:nvSpPr>
          <p:cNvPr id="31" name="Rectangle 24">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769"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2A8E274E-C566-4404-8125-A6371158639C}"/>
              </a:ext>
            </a:extLst>
          </p:cNvPr>
          <p:cNvSpPr txBox="1"/>
          <p:nvPr/>
        </p:nvSpPr>
        <p:spPr>
          <a:xfrm>
            <a:off x="4963009" y="6246934"/>
            <a:ext cx="7033847" cy="215444"/>
          </a:xfrm>
          <a:prstGeom prst="rect">
            <a:avLst/>
          </a:prstGeom>
          <a:noFill/>
        </p:spPr>
        <p:txBody>
          <a:bodyPr wrap="square" rtlCol="0">
            <a:spAutoFit/>
          </a:bodyPr>
          <a:lstStyle/>
          <a:p>
            <a:r>
              <a:rPr lang="en-US" sz="800" dirty="0"/>
              <a:t>* Pew research 9/9/2020 https://www.pewresearch.org/fact-tank/2020/01/09/about-one-in-five-americans-use-a-smart-watch-or-fitness-tracker/</a:t>
            </a:r>
          </a:p>
        </p:txBody>
      </p:sp>
      <p:pic>
        <p:nvPicPr>
          <p:cNvPr id="1026" name="Picture 2">
            <a:extLst>
              <a:ext uri="{FF2B5EF4-FFF2-40B4-BE49-F238E27FC236}">
                <a16:creationId xmlns:a16="http://schemas.microsoft.com/office/drawing/2014/main" id="{BE18580A-43DF-4F4F-80F1-20EEBA3A3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692" y="744165"/>
            <a:ext cx="2894111" cy="5348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ava-logo-png-4 – Bike Walk Wichita">
            <a:extLst>
              <a:ext uri="{FF2B5EF4-FFF2-40B4-BE49-F238E27FC236}">
                <a16:creationId xmlns:a16="http://schemas.microsoft.com/office/drawing/2014/main" id="{C11B5FDE-AC0C-475F-8039-AF8F8032A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9761" y="89201"/>
            <a:ext cx="2028784" cy="20255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tbit Logo transparent PNG - StickPNG">
            <a:extLst>
              <a:ext uri="{FF2B5EF4-FFF2-40B4-BE49-F238E27FC236}">
                <a16:creationId xmlns:a16="http://schemas.microsoft.com/office/drawing/2014/main" id="{B5F96FC9-C994-4774-A1A6-745184567C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6925" y="2385302"/>
            <a:ext cx="2907568" cy="7223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armin Logo | evolution history and meaning, PNG">
            <a:extLst>
              <a:ext uri="{FF2B5EF4-FFF2-40B4-BE49-F238E27FC236}">
                <a16:creationId xmlns:a16="http://schemas.microsoft.com/office/drawing/2014/main" id="{1D03634F-86E6-44F6-A487-92FD1EC7FF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0234" y="3060606"/>
            <a:ext cx="2447838" cy="13769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pMyRun - Home | Facebook">
            <a:extLst>
              <a:ext uri="{FF2B5EF4-FFF2-40B4-BE49-F238E27FC236}">
                <a16:creationId xmlns:a16="http://schemas.microsoft.com/office/drawing/2014/main" id="{CCE56472-C56F-43AD-9D98-80CF5B63F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8432" y="4438951"/>
            <a:ext cx="1631112" cy="16311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ike Run Club - Photos | Facebook">
            <a:extLst>
              <a:ext uri="{FF2B5EF4-FFF2-40B4-BE49-F238E27FC236}">
                <a16:creationId xmlns:a16="http://schemas.microsoft.com/office/drawing/2014/main" id="{398C89BF-EA5B-4EA4-8262-5B82F7A0DA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8951" y="897534"/>
            <a:ext cx="1109488" cy="110948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amsung Health - Samsung US Newsroom">
            <a:extLst>
              <a:ext uri="{FF2B5EF4-FFF2-40B4-BE49-F238E27FC236}">
                <a16:creationId xmlns:a16="http://schemas.microsoft.com/office/drawing/2014/main" id="{D1E9FB0E-9746-4E9C-A824-CD69407529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21717" y="4370929"/>
            <a:ext cx="1276828" cy="12768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onight's Zwift Group Workout: The Sweet Ladder | Tri247.com">
            <a:extLst>
              <a:ext uri="{FF2B5EF4-FFF2-40B4-BE49-F238E27FC236}">
                <a16:creationId xmlns:a16="http://schemas.microsoft.com/office/drawing/2014/main" id="{F3819A27-5EEC-4A8C-8238-F8809B366F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3221" y="3262243"/>
            <a:ext cx="930939" cy="52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20088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Person swimming">
            <a:extLst>
              <a:ext uri="{FF2B5EF4-FFF2-40B4-BE49-F238E27FC236}">
                <a16:creationId xmlns:a16="http://schemas.microsoft.com/office/drawing/2014/main" id="{7D7FCACA-EF86-4FB6-924E-B818BF5F40E9}"/>
              </a:ext>
            </a:extLst>
          </p:cNvPr>
          <p:cNvPicPr>
            <a:picLocks noChangeAspect="1"/>
          </p:cNvPicPr>
          <p:nvPr/>
        </p:nvPicPr>
        <p:blipFill rotWithShape="1">
          <a:blip r:embed="rId3"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10"/>
            <a:ext cx="12191695"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2611808" y="808056"/>
            <a:ext cx="7958331" cy="1077229"/>
          </a:xfrm>
        </p:spPr>
        <p:txBody>
          <a:bodyPr>
            <a:normAutofit/>
          </a:bodyPr>
          <a:lstStyle/>
          <a:p>
            <a:pPr algn="l"/>
            <a:r>
              <a:rPr lang="en-US" dirty="0"/>
              <a:t>Data</a:t>
            </a:r>
          </a:p>
        </p:txBody>
      </p:sp>
      <p:sp>
        <p:nvSpPr>
          <p:cNvPr id="6" name="TextBox 5">
            <a:extLst>
              <a:ext uri="{FF2B5EF4-FFF2-40B4-BE49-F238E27FC236}">
                <a16:creationId xmlns:a16="http://schemas.microsoft.com/office/drawing/2014/main" id="{19C9DC79-52A5-4EFD-8000-BE7D0D9FEEE9}"/>
              </a:ext>
            </a:extLst>
          </p:cNvPr>
          <p:cNvSpPr txBox="1"/>
          <p:nvPr/>
        </p:nvSpPr>
        <p:spPr>
          <a:xfrm>
            <a:off x="1162975" y="6355587"/>
            <a:ext cx="9978501" cy="215444"/>
          </a:xfrm>
          <a:prstGeom prst="rect">
            <a:avLst/>
          </a:prstGeom>
          <a:noFill/>
        </p:spPr>
        <p:txBody>
          <a:bodyPr wrap="square" rtlCol="0">
            <a:spAutoFit/>
          </a:bodyPr>
          <a:lstStyle/>
          <a:p>
            <a:r>
              <a:rPr lang="en-US" sz="800" dirty="0"/>
              <a:t>* Garmin Connect web scraping code: https://github.com/petergardfjall/garminexport</a:t>
            </a:r>
          </a:p>
        </p:txBody>
      </p:sp>
      <p:pic>
        <p:nvPicPr>
          <p:cNvPr id="2050" name="Picture 2">
            <a:extLst>
              <a:ext uri="{FF2B5EF4-FFF2-40B4-BE49-F238E27FC236}">
                <a16:creationId xmlns:a16="http://schemas.microsoft.com/office/drawing/2014/main" id="{029F4E0D-2002-4BFD-823A-D751083FF6E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4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59803" y="671581"/>
            <a:ext cx="1407866" cy="1407866"/>
          </a:xfrm>
          <a:prstGeom prst="rect">
            <a:avLst/>
          </a:prstGeom>
          <a:noFill/>
        </p:spPr>
      </p:pic>
      <p:pic>
        <p:nvPicPr>
          <p:cNvPr id="2054" name="Picture 6" descr="Download, import, data, cloud, scraping icon">
            <a:extLst>
              <a:ext uri="{FF2B5EF4-FFF2-40B4-BE49-F238E27FC236}">
                <a16:creationId xmlns:a16="http://schemas.microsoft.com/office/drawing/2014/main" id="{1A38E3BF-6616-4682-B45F-7BA8A6C9319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963381" y="692350"/>
            <a:ext cx="1378222" cy="13782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DFCE018-37BA-43A2-B8AB-496B58CEFBFE}"/>
              </a:ext>
            </a:extLst>
          </p:cNvPr>
          <p:cNvSpPr txBox="1"/>
          <p:nvPr/>
        </p:nvSpPr>
        <p:spPr>
          <a:xfrm>
            <a:off x="1026837" y="1346670"/>
            <a:ext cx="2883877" cy="4585871"/>
          </a:xfrm>
          <a:prstGeom prst="rect">
            <a:avLst/>
          </a:prstGeom>
          <a:noFill/>
        </p:spPr>
        <p:txBody>
          <a:bodyPr wrap="square" rtlCol="0">
            <a:spAutoFit/>
          </a:bodyPr>
          <a:lstStyle/>
          <a:p>
            <a:r>
              <a:rPr lang="en-US" sz="1600" dirty="0"/>
              <a:t>A python script was used to scrape personal activity data from Garmin’s website.</a:t>
            </a:r>
          </a:p>
          <a:p>
            <a:endParaRPr lang="en-US" sz="1600" dirty="0"/>
          </a:p>
          <a:p>
            <a:r>
              <a:rPr lang="en-US" sz="1600" dirty="0"/>
              <a:t>This returned two kinds of data objects.</a:t>
            </a:r>
          </a:p>
          <a:p>
            <a:pPr marL="342900" indent="-342900">
              <a:buFont typeface="+mj-lt"/>
              <a:buAutoNum type="arabicPeriod"/>
            </a:pPr>
            <a:r>
              <a:rPr lang="en-US" sz="1400" dirty="0"/>
              <a:t>A single JSON file containing the summary stats for each individual activity.</a:t>
            </a:r>
          </a:p>
          <a:p>
            <a:pPr marL="342900" indent="-342900">
              <a:buFont typeface="+mj-lt"/>
              <a:buAutoNum type="arabicPeriod"/>
            </a:pPr>
            <a:r>
              <a:rPr lang="en-US" sz="1400" dirty="0"/>
              <a:t>Approximately 630 “*.tcx” files (written in XML) each file contains hundreds of “trackpoints”. TrackPoint data is recorded </a:t>
            </a:r>
            <a:r>
              <a:rPr lang="en-US" sz="1400"/>
              <a:t>about every </a:t>
            </a:r>
            <a:r>
              <a:rPr lang="en-US" sz="1400" dirty="0"/>
              <a:t>second during an activity and contains the lat/lon at that point in time, as well as any data from associated sensors - i.e. heart rate, power, cadence</a:t>
            </a:r>
          </a:p>
        </p:txBody>
      </p:sp>
      <p:sp>
        <p:nvSpPr>
          <p:cNvPr id="9" name="TextBox 8">
            <a:extLst>
              <a:ext uri="{FF2B5EF4-FFF2-40B4-BE49-F238E27FC236}">
                <a16:creationId xmlns:a16="http://schemas.microsoft.com/office/drawing/2014/main" id="{EFE67FD3-56AB-40EC-B242-1D85E97554C8}"/>
              </a:ext>
            </a:extLst>
          </p:cNvPr>
          <p:cNvSpPr txBox="1"/>
          <p:nvPr/>
        </p:nvSpPr>
        <p:spPr>
          <a:xfrm>
            <a:off x="4372979" y="2242943"/>
            <a:ext cx="2789380" cy="3785652"/>
          </a:xfrm>
          <a:prstGeom prst="rect">
            <a:avLst/>
          </a:prstGeom>
          <a:solidFill>
            <a:schemeClr val="tx1">
              <a:lumMod val="85000"/>
            </a:schemeClr>
          </a:solidFill>
        </p:spPr>
        <p:txBody>
          <a:bodyPr wrap="square" rtlCol="0">
            <a:spAutoFit/>
          </a:bodyPr>
          <a:lstStyle/>
          <a:p>
            <a:pPr algn="l"/>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activityId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5636969541</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activityName</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"Grand Junction Cycling"</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description</a:t>
            </a:r>
            <a:r>
              <a:rPr lang="en-US" sz="800" b="0" i="0" dirty="0">
                <a:solidFill>
                  <a:srgbClr val="000000"/>
                </a:solidFill>
                <a:effectLst/>
                <a:latin typeface="Courier New" panose="02070309020205020404" pitchFamily="49" charset="0"/>
              </a:rPr>
              <a:t>: </a:t>
            </a:r>
            <a:r>
              <a:rPr lang="en-US" sz="800" b="0" i="0" dirty="0">
                <a:solidFill>
                  <a:srgbClr val="808080"/>
                </a:solidFill>
                <a:effectLst/>
                <a:latin typeface="Courier New" panose="02070309020205020404" pitchFamily="49" charset="0"/>
              </a:rPr>
              <a:t>null</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startTimeLocal</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"2020-10-05 11:43:07"</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startTimeGMT</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"2020-10-05 17:43:07"</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activityType</a:t>
            </a:r>
            <a:r>
              <a:rPr lang="en-US" sz="800" b="0" i="0" dirty="0">
                <a:solidFill>
                  <a:srgbClr val="000000"/>
                </a:solidFill>
                <a:effectLst/>
                <a:latin typeface="Courier New" panose="02070309020205020404" pitchFamily="49" charset="0"/>
              </a:rPr>
              <a:t>: {</a:t>
            </a:r>
          </a:p>
          <a:p>
            <a:pPr algn="l"/>
            <a:r>
              <a:rPr lang="en-US" sz="800" dirty="0">
                <a:solidFill>
                  <a:srgbClr val="000000"/>
                </a:solidFill>
                <a:latin typeface="Courier New" panose="02070309020205020404" pitchFamily="49" charset="0"/>
              </a:rPr>
              <a:t>	</a:t>
            </a:r>
            <a:r>
              <a:rPr lang="en-US" sz="800" b="1" i="0" dirty="0">
                <a:solidFill>
                  <a:srgbClr val="000000"/>
                </a:solidFill>
                <a:effectLst/>
                <a:latin typeface="Courier New" panose="02070309020205020404" pitchFamily="49" charset="0"/>
              </a:rPr>
              <a:t>typeId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2</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typeKey</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"cycling"</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parentTypeId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17</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sortOrder</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isHidden</a:t>
            </a:r>
            <a:r>
              <a:rPr lang="en-US" sz="800" b="0" i="0" dirty="0">
                <a:solidFill>
                  <a:srgbClr val="000000"/>
                </a:solidFill>
                <a:effectLst/>
                <a:latin typeface="Courier New" panose="02070309020205020404" pitchFamily="49" charset="0"/>
              </a:rPr>
              <a:t>: </a:t>
            </a:r>
            <a:r>
              <a:rPr lang="en-US" sz="800" b="0" i="0" dirty="0">
                <a:solidFill>
                  <a:srgbClr val="B22222"/>
                </a:solidFill>
                <a:effectLst/>
                <a:latin typeface="Courier New" panose="02070309020205020404" pitchFamily="49" charset="0"/>
              </a:rPr>
              <a:t>false</a:t>
            </a:r>
            <a:r>
              <a:rPr lang="en-US" sz="800" b="0" i="0" dirty="0">
                <a:solidFill>
                  <a:srgbClr val="000000"/>
                </a:solidFill>
                <a:effectLst/>
                <a:latin typeface="Courier New" panose="02070309020205020404" pitchFamily="49" charset="0"/>
              </a:rPr>
              <a:t>,</a:t>
            </a:r>
          </a:p>
          <a:p>
            <a:pPr algn="l"/>
            <a:r>
              <a:rPr lang="en-US" sz="800" dirty="0">
                <a:solidFill>
                  <a:srgbClr val="000000"/>
                </a:solidFill>
                <a:latin typeface="Courier New" panose="02070309020205020404" pitchFamily="49" charset="0"/>
              </a:rPr>
              <a:t>   </a:t>
            </a:r>
            <a:r>
              <a:rPr lang="en-US" sz="800" b="0" i="0" dirty="0">
                <a:solidFill>
                  <a:srgbClr val="000000"/>
                </a:solidFill>
                <a:effectLst/>
                <a:latin typeface="Courier New" panose="02070309020205020404" pitchFamily="49" charset="0"/>
              </a:rPr>
              <a:t>},</a:t>
            </a:r>
          </a:p>
          <a:p>
            <a:pPr algn="l"/>
            <a:r>
              <a:rPr lang="en-US" sz="800" b="1" dirty="0">
                <a:solidFill>
                  <a:srgbClr val="000000"/>
                </a:solidFill>
                <a:latin typeface="Courier New" panose="02070309020205020404" pitchFamily="49" charset="0"/>
              </a:rPr>
              <a:t>   </a:t>
            </a:r>
            <a:r>
              <a:rPr lang="en-US" sz="800" b="1" i="0" dirty="0">
                <a:solidFill>
                  <a:srgbClr val="000000"/>
                </a:solidFill>
                <a:effectLst/>
                <a:latin typeface="Courier New" panose="02070309020205020404" pitchFamily="49" charset="0"/>
              </a:rPr>
              <a:t>eventType</a:t>
            </a:r>
            <a:r>
              <a:rPr lang="en-US" sz="800" b="0" i="0" dirty="0">
                <a:solidFill>
                  <a:srgbClr val="000000"/>
                </a:solidFill>
                <a:effectLst/>
                <a:latin typeface="Courier New" panose="02070309020205020404" pitchFamily="49" charset="0"/>
              </a:rPr>
              <a:t>: {</a:t>
            </a:r>
          </a:p>
          <a:p>
            <a:pPr algn="l"/>
            <a:r>
              <a:rPr lang="en-US" sz="800" dirty="0">
                <a:solidFill>
                  <a:srgbClr val="000000"/>
                </a:solidFill>
                <a:latin typeface="Courier New" panose="02070309020205020404" pitchFamily="49" charset="0"/>
              </a:rPr>
              <a:t>	</a:t>
            </a:r>
            <a:r>
              <a:rPr lang="en-US" sz="800" b="1" i="0" dirty="0">
                <a:solidFill>
                  <a:srgbClr val="000000"/>
                </a:solidFill>
                <a:effectLst/>
                <a:latin typeface="Courier New" panose="02070309020205020404" pitchFamily="49" charset="0"/>
              </a:rPr>
              <a:t>typeId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4</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typeKey</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"training"</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sortOrder</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7</a:t>
            </a:r>
            <a:r>
              <a:rPr lang="en-US" sz="800" b="0" i="0" dirty="0">
                <a:solidFill>
                  <a:srgbClr val="000000"/>
                </a:solidFill>
                <a:effectLst/>
                <a:latin typeface="Courier New" panose="02070309020205020404" pitchFamily="49" charset="0"/>
              </a:rPr>
              <a:t>,</a:t>
            </a:r>
          </a:p>
          <a:p>
            <a:pPr algn="l"/>
            <a:r>
              <a:rPr lang="en-US" sz="800" b="0" i="0" dirty="0">
                <a:solidFill>
                  <a:srgbClr val="000000"/>
                </a:solidFill>
                <a:effectLst/>
                <a:latin typeface="Courier New" panose="02070309020205020404" pitchFamily="49" charset="0"/>
              </a:rPr>
              <a:t>   },</a:t>
            </a:r>
          </a:p>
          <a:p>
            <a:pPr algn="l"/>
            <a:r>
              <a:rPr lang="en-US" sz="800" b="1" i="0" dirty="0">
                <a:solidFill>
                  <a:srgbClr val="000000"/>
                </a:solidFill>
                <a:effectLst/>
                <a:latin typeface="Courier New" panose="02070309020205020404" pitchFamily="49" charset="0"/>
              </a:rPr>
              <a:t>   comments</a:t>
            </a:r>
            <a:r>
              <a:rPr lang="en-US" sz="800" b="0" i="0" dirty="0">
                <a:solidFill>
                  <a:srgbClr val="000000"/>
                </a:solidFill>
                <a:effectLst/>
                <a:latin typeface="Courier New" panose="02070309020205020404" pitchFamily="49" charset="0"/>
              </a:rPr>
              <a:t>: </a:t>
            </a:r>
            <a:r>
              <a:rPr lang="en-US" sz="800" b="0" i="0" dirty="0">
                <a:solidFill>
                  <a:srgbClr val="808080"/>
                </a:solidFill>
                <a:effectLst/>
                <a:latin typeface="Courier New" panose="02070309020205020404" pitchFamily="49" charset="0"/>
              </a:rPr>
              <a:t>null</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parentId</a:t>
            </a:r>
            <a:r>
              <a:rPr lang="en-US" sz="800" b="0" i="0" dirty="0">
                <a:solidFill>
                  <a:srgbClr val="000000"/>
                </a:solidFill>
                <a:effectLst/>
                <a:latin typeface="Courier New" panose="02070309020205020404" pitchFamily="49" charset="0"/>
              </a:rPr>
              <a:t>: </a:t>
            </a:r>
            <a:r>
              <a:rPr lang="en-US" sz="800" b="0" i="0" dirty="0">
                <a:solidFill>
                  <a:srgbClr val="808080"/>
                </a:solidFill>
                <a:effectLst/>
                <a:latin typeface="Courier New" panose="02070309020205020404" pitchFamily="49" charset="0"/>
              </a:rPr>
              <a:t>null</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distance</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67872.90625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duration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9028.3369140625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elapsedDuration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9723127.9296875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movingDuration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8932.521057128906</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elevationGain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868</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elevationLoss</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865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averageSpeed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7.51800012588501</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maxSpeed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17.000999450683594</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startLatitude</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39.07227901741862</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startLongitude</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-108.558548418805</a:t>
            </a:r>
            <a:r>
              <a:rPr lang="en-US" sz="800" b="0" i="0" dirty="0">
                <a:solidFill>
                  <a:srgbClr val="000000"/>
                </a:solidFill>
                <a:effectLst/>
                <a:latin typeface="Courier New" panose="02070309020205020404" pitchFamily="49" charset="0"/>
              </a:rPr>
              <a:t>,</a:t>
            </a:r>
          </a:p>
        </p:txBody>
      </p:sp>
      <p:sp>
        <p:nvSpPr>
          <p:cNvPr id="10" name="TextBox 9">
            <a:extLst>
              <a:ext uri="{FF2B5EF4-FFF2-40B4-BE49-F238E27FC236}">
                <a16:creationId xmlns:a16="http://schemas.microsoft.com/office/drawing/2014/main" id="{A56E921A-30A5-43D4-8FA8-A714D48E1CCC}"/>
              </a:ext>
            </a:extLst>
          </p:cNvPr>
          <p:cNvSpPr txBox="1"/>
          <p:nvPr/>
        </p:nvSpPr>
        <p:spPr>
          <a:xfrm>
            <a:off x="7244388" y="2246167"/>
            <a:ext cx="4097215" cy="3170099"/>
          </a:xfrm>
          <a:prstGeom prst="rect">
            <a:avLst/>
          </a:prstGeom>
          <a:solidFill>
            <a:schemeClr val="bg1"/>
          </a:solidFill>
        </p:spPr>
        <p:txBody>
          <a:bodyPr wrap="square" rtlCol="0">
            <a:spAutoFit/>
          </a:bodyPr>
          <a:lstStyle/>
          <a:p>
            <a:r>
              <a:rPr lang="en-US" sz="800" dirty="0"/>
              <a:t>&lt;Activities&gt;    </a:t>
            </a:r>
          </a:p>
          <a:p>
            <a:r>
              <a:rPr lang="en-US" sz="800" dirty="0"/>
              <a:t>   &lt;Activity Sport="Biking"&gt;      </a:t>
            </a:r>
          </a:p>
          <a:p>
            <a:r>
              <a:rPr lang="en-US" sz="800" dirty="0"/>
              <a:t>      &lt;Id&gt;2018-08-11T16:19:40.000Z&lt;/Id&gt;     </a:t>
            </a:r>
          </a:p>
          <a:p>
            <a:r>
              <a:rPr lang="en-US" sz="800" dirty="0"/>
              <a:t>      &lt;Lap StartTime="2018-08-11T16:19:40.000Z"&gt;        	&lt;TotalTimeSeconds&gt;330.0&lt;/TotalTimeSeconds&gt;        	&lt;DistanceMeters&gt;1609.35&lt;/DistanceMeters&gt;        	&lt;MaximumSpeed&gt;8.9399995803833&lt;/MaximumSpeed&gt;        	&lt;Calories&gt;53&lt;/Calories&gt;       </a:t>
            </a:r>
          </a:p>
          <a:p>
            <a:r>
              <a:rPr lang="en-US" sz="800" dirty="0"/>
              <a:t>	 &lt;Intensity&gt;Active&lt;/Intensity&gt;        	&lt;TriggerMethod&gt;Manual&lt;/TriggerMethod&gt;        </a:t>
            </a:r>
          </a:p>
          <a:p>
            <a:r>
              <a:rPr lang="en-US" sz="800" dirty="0"/>
              <a:t>	&lt;Track&gt;          </a:t>
            </a:r>
          </a:p>
          <a:p>
            <a:r>
              <a:rPr lang="en-US" sz="800" dirty="0"/>
              <a:t>	   &lt;Trackpoint&gt;            </a:t>
            </a:r>
          </a:p>
          <a:p>
            <a:r>
              <a:rPr lang="en-US" sz="800" dirty="0"/>
              <a:t>	      &lt;Time&gt;2018-08-11T16:19:40.000Z&lt;/Time&gt;            		  	      &lt;Position&gt;              					                 		&lt;LatitudeDegrees&gt;44.91394383832812&lt;/LatitudeDegrees&gt;              		&lt;LongitudeDegrees&gt;-116.0895159188658&lt;/LongitudeDegrees&gt;            	      &lt;/Position&gt;            </a:t>
            </a:r>
          </a:p>
          <a:p>
            <a:r>
              <a:rPr lang="en-US" sz="800" dirty="0"/>
              <a:t>	      &lt;AltitudeMeters&gt;1466.800048828125&lt;/AltitudeMeters&gt;            	 	      &lt;DistanceMeters&gt;0.0&lt;/DistanceMeters&gt;           </a:t>
            </a:r>
          </a:p>
          <a:p>
            <a:r>
              <a:rPr lang="en-US" sz="800" dirty="0"/>
              <a:t>	      &lt;Extensions&gt;              </a:t>
            </a:r>
          </a:p>
          <a:p>
            <a:r>
              <a:rPr lang="en-US" sz="800" dirty="0"/>
              <a:t>	         &lt;ns3:TPX&gt;                </a:t>
            </a:r>
          </a:p>
          <a:p>
            <a:r>
              <a:rPr lang="en-US" sz="800" dirty="0"/>
              <a:t>	      	&lt;ns3:Speed&gt;0.0&lt;/ns3:Speed&gt;              </a:t>
            </a:r>
          </a:p>
          <a:p>
            <a:r>
              <a:rPr lang="en-US" sz="800" dirty="0"/>
              <a:t>	         &lt;/ns3:TPX&gt;            </a:t>
            </a:r>
          </a:p>
          <a:p>
            <a:r>
              <a:rPr lang="en-US" sz="800" dirty="0"/>
              <a:t>	      &lt;/Extensions&gt;          </a:t>
            </a:r>
          </a:p>
          <a:p>
            <a:r>
              <a:rPr lang="en-US" sz="800" dirty="0"/>
              <a:t>	   &lt;/Trackpoint&gt;</a:t>
            </a:r>
          </a:p>
        </p:txBody>
      </p:sp>
      <p:pic>
        <p:nvPicPr>
          <p:cNvPr id="2058" name="Picture 10">
            <a:extLst>
              <a:ext uri="{FF2B5EF4-FFF2-40B4-BE49-F238E27FC236}">
                <a16:creationId xmlns:a16="http://schemas.microsoft.com/office/drawing/2014/main" id="{E55F42EA-877B-4162-9AA7-47F212D905B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286025" y="639641"/>
            <a:ext cx="1159000" cy="1471746"/>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AA53A502-141E-4080-A8C8-C1D991E84DF9}"/>
              </a:ext>
            </a:extLst>
          </p:cNvPr>
          <p:cNvSpPr/>
          <p:nvPr/>
        </p:nvSpPr>
        <p:spPr>
          <a:xfrm>
            <a:off x="5882054" y="1151151"/>
            <a:ext cx="1159000" cy="46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1BEBAD7-2C1B-4A4B-8C94-CD4B3352E6EF}"/>
              </a:ext>
            </a:extLst>
          </p:cNvPr>
          <p:cNvSpPr/>
          <p:nvPr/>
        </p:nvSpPr>
        <p:spPr>
          <a:xfrm>
            <a:off x="8688074" y="1151151"/>
            <a:ext cx="1159000" cy="46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12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FA072-D541-4EE8-9DC6-513AAB2B9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BD4AA0B-889E-42F1-8C61-06B5909880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27A27B9E-2573-4972-8BC6-6FC372B9F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2684A4E-2FEB-456B-BFC9-4FEA3CCD5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93B69C-0B05-4F8C-82F9-4EE65BBB10C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1168" y="265775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a:extLst>
              <a:ext uri="{FF2B5EF4-FFF2-40B4-BE49-F238E27FC236}">
                <a16:creationId xmlns:a16="http://schemas.microsoft.com/office/drawing/2014/main" id="{44DFCA76-5DF3-4D71-A543-CF57216D5E4E}"/>
              </a:ext>
            </a:extLst>
          </p:cNvPr>
          <p:cNvSpPr>
            <a:spLocks noGrp="1"/>
          </p:cNvSpPr>
          <p:nvPr>
            <p:ph type="title"/>
          </p:nvPr>
        </p:nvSpPr>
        <p:spPr>
          <a:xfrm>
            <a:off x="1808936" y="2811270"/>
            <a:ext cx="3473753" cy="1770045"/>
          </a:xfrm>
        </p:spPr>
        <p:txBody>
          <a:bodyPr>
            <a:normAutofit/>
          </a:bodyPr>
          <a:lstStyle/>
          <a:p>
            <a:pPr algn="l"/>
            <a:r>
              <a:rPr lang="en-US" dirty="0"/>
              <a:t>Server creation and design</a:t>
            </a:r>
          </a:p>
        </p:txBody>
      </p:sp>
      <p:graphicFrame>
        <p:nvGraphicFramePr>
          <p:cNvPr id="4" name="Content Placeholder 3" descr="Hexagon Radial Graph">
            <a:extLst>
              <a:ext uri="{FF2B5EF4-FFF2-40B4-BE49-F238E27FC236}">
                <a16:creationId xmlns:a16="http://schemas.microsoft.com/office/drawing/2014/main" id="{3F8DCF81-C983-4B81-8243-8CA179CFB010}"/>
              </a:ext>
            </a:extLst>
          </p:cNvPr>
          <p:cNvGraphicFramePr>
            <a:graphicFrameLocks noGrp="1"/>
          </p:cNvGraphicFramePr>
          <p:nvPr>
            <p:ph idx="1"/>
            <p:extLst>
              <p:ext uri="{D42A27DB-BD31-4B8C-83A1-F6EECF244321}">
                <p14:modId xmlns:p14="http://schemas.microsoft.com/office/powerpoint/2010/main" val="2520138597"/>
              </p:ext>
            </p:extLst>
          </p:nvPr>
        </p:nvGraphicFramePr>
        <p:xfrm>
          <a:off x="6520981" y="811318"/>
          <a:ext cx="4814344" cy="52068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descr="Person swimming">
            <a:extLst>
              <a:ext uri="{FF2B5EF4-FFF2-40B4-BE49-F238E27FC236}">
                <a16:creationId xmlns:a16="http://schemas.microsoft.com/office/drawing/2014/main" id="{535288C8-C628-48E9-8AB7-5477325CED65}"/>
              </a:ext>
            </a:extLst>
          </p:cNvPr>
          <p:cNvPicPr>
            <a:picLocks noChangeAspect="1"/>
          </p:cNvPicPr>
          <p:nvPr/>
        </p:nvPicPr>
        <p:blipFill rotWithShape="1">
          <a:blip r:embed="rId10"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10"/>
            <a:ext cx="12191695" cy="6857990"/>
          </a:xfrm>
          <a:prstGeom prst="rect">
            <a:avLst/>
          </a:prstGeom>
        </p:spPr>
      </p:pic>
    </p:spTree>
    <p:extLst>
      <p:ext uri="{BB962C8B-B14F-4D97-AF65-F5344CB8AC3E}">
        <p14:creationId xmlns:p14="http://schemas.microsoft.com/office/powerpoint/2010/main" val="81673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FA072-D541-4EE8-9DC6-513AAB2B9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BD4AA0B-889E-42F1-8C61-06B5909880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27A27B9E-2573-4972-8BC6-6FC372B9F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2684A4E-2FEB-456B-BFC9-4FEA3CCD5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93B69C-0B05-4F8C-82F9-4EE65BBB10C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1168" y="265775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a:extLst>
              <a:ext uri="{FF2B5EF4-FFF2-40B4-BE49-F238E27FC236}">
                <a16:creationId xmlns:a16="http://schemas.microsoft.com/office/drawing/2014/main" id="{44DFCA76-5DF3-4D71-A543-CF57216D5E4E}"/>
              </a:ext>
            </a:extLst>
          </p:cNvPr>
          <p:cNvSpPr>
            <a:spLocks noGrp="1"/>
          </p:cNvSpPr>
          <p:nvPr>
            <p:ph type="title"/>
          </p:nvPr>
        </p:nvSpPr>
        <p:spPr>
          <a:xfrm>
            <a:off x="1808936" y="2811270"/>
            <a:ext cx="3473753" cy="1770045"/>
          </a:xfrm>
        </p:spPr>
        <p:txBody>
          <a:bodyPr>
            <a:normAutofit/>
          </a:bodyPr>
          <a:lstStyle/>
          <a:p>
            <a:pPr algn="l"/>
            <a:r>
              <a:rPr lang="en-US" dirty="0"/>
              <a:t>Creating the Dashboard</a:t>
            </a:r>
          </a:p>
        </p:txBody>
      </p:sp>
      <p:graphicFrame>
        <p:nvGraphicFramePr>
          <p:cNvPr id="4" name="Content Placeholder 3" descr="Hexagon Radial Graph">
            <a:extLst>
              <a:ext uri="{FF2B5EF4-FFF2-40B4-BE49-F238E27FC236}">
                <a16:creationId xmlns:a16="http://schemas.microsoft.com/office/drawing/2014/main" id="{3F8DCF81-C983-4B81-8243-8CA179CFB010}"/>
              </a:ext>
            </a:extLst>
          </p:cNvPr>
          <p:cNvGraphicFramePr>
            <a:graphicFrameLocks noGrp="1"/>
          </p:cNvGraphicFramePr>
          <p:nvPr>
            <p:ph idx="1"/>
          </p:nvPr>
        </p:nvGraphicFramePr>
        <p:xfrm>
          <a:off x="6520981" y="811318"/>
          <a:ext cx="4814344" cy="52068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descr="Person swimming">
            <a:extLst>
              <a:ext uri="{FF2B5EF4-FFF2-40B4-BE49-F238E27FC236}">
                <a16:creationId xmlns:a16="http://schemas.microsoft.com/office/drawing/2014/main" id="{97DC8987-48FD-4832-8BD1-00968ACCA523}"/>
              </a:ext>
            </a:extLst>
          </p:cNvPr>
          <p:cNvPicPr>
            <a:picLocks noChangeAspect="1"/>
          </p:cNvPicPr>
          <p:nvPr/>
        </p:nvPicPr>
        <p:blipFill rotWithShape="1">
          <a:blip r:embed="rId10"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10"/>
            <a:ext cx="12191695" cy="6857990"/>
          </a:xfrm>
          <a:prstGeom prst="rect">
            <a:avLst/>
          </a:prstGeom>
        </p:spPr>
      </p:pic>
    </p:spTree>
    <p:extLst>
      <p:ext uri="{BB962C8B-B14F-4D97-AF65-F5344CB8AC3E}">
        <p14:creationId xmlns:p14="http://schemas.microsoft.com/office/powerpoint/2010/main" val="103936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E3E9-7009-4BCF-B389-320A163275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55A0BE-7C34-4275-BAF7-E1D72918FB70}"/>
              </a:ext>
            </a:extLst>
          </p:cNvPr>
          <p:cNvSpPr>
            <a:spLocks noGrp="1"/>
          </p:cNvSpPr>
          <p:nvPr>
            <p:ph idx="1"/>
          </p:nvPr>
        </p:nvSpPr>
        <p:spPr/>
        <p:txBody>
          <a:bodyPr/>
          <a:lstStyle/>
          <a:p>
            <a:endParaRPr lang="en-US" dirty="0"/>
          </a:p>
        </p:txBody>
      </p:sp>
      <p:pic>
        <p:nvPicPr>
          <p:cNvPr id="5" name="Picture 4" descr="Person swimming">
            <a:extLst>
              <a:ext uri="{FF2B5EF4-FFF2-40B4-BE49-F238E27FC236}">
                <a16:creationId xmlns:a16="http://schemas.microsoft.com/office/drawing/2014/main" id="{BFBA3B2D-B04B-4564-9688-4D5F4BB3A01B}"/>
              </a:ext>
            </a:extLst>
          </p:cNvPr>
          <p:cNvPicPr>
            <a:picLocks noChangeAspect="1"/>
          </p:cNvPicPr>
          <p:nvPr/>
        </p:nvPicPr>
        <p:blipFill rotWithShape="1">
          <a:blip r:embed="rId2"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10"/>
            <a:ext cx="12191695" cy="6857990"/>
          </a:xfrm>
          <a:prstGeom prst="rect">
            <a:avLst/>
          </a:prstGeom>
        </p:spPr>
      </p:pic>
    </p:spTree>
    <p:extLst>
      <p:ext uri="{BB962C8B-B14F-4D97-AF65-F5344CB8AC3E}">
        <p14:creationId xmlns:p14="http://schemas.microsoft.com/office/powerpoint/2010/main" val="2660273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35" name="Rectangle 18">
            <a:extLst>
              <a:ext uri="{FF2B5EF4-FFF2-40B4-BE49-F238E27FC236}">
                <a16:creationId xmlns:a16="http://schemas.microsoft.com/office/drawing/2014/main" id="{A97B08B2-0DA5-4B7F-A47D-5C15ECFB0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kis on a slope">
            <a:extLst>
              <a:ext uri="{FF2B5EF4-FFF2-40B4-BE49-F238E27FC236}">
                <a16:creationId xmlns:a16="http://schemas.microsoft.com/office/drawing/2014/main" id="{ABA8EC98-D39D-4FDD-BAC2-54C0C40A059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0" y="0"/>
            <a:ext cx="12192000" cy="6855282"/>
          </a:xfrm>
          <a:prstGeom prst="rect">
            <a:avLst/>
          </a:prstGeom>
        </p:spPr>
      </p:pic>
      <p:pic>
        <p:nvPicPr>
          <p:cNvPr id="36" name="Picture 20">
            <a:extLst>
              <a:ext uri="{FF2B5EF4-FFF2-40B4-BE49-F238E27FC236}">
                <a16:creationId xmlns:a16="http://schemas.microsoft.com/office/drawing/2014/main" id="{19C770FC-6D2D-4B73-8219-CFEB0B146F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7" name="Picture 22">
            <a:extLst>
              <a:ext uri="{FF2B5EF4-FFF2-40B4-BE49-F238E27FC236}">
                <a16:creationId xmlns:a16="http://schemas.microsoft.com/office/drawing/2014/main" id="{2DD31FDA-BCB5-4B8D-8FB8-8CCF019C9F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8" name="Rectangle 24">
            <a:extLst>
              <a:ext uri="{FF2B5EF4-FFF2-40B4-BE49-F238E27FC236}">
                <a16:creationId xmlns:a16="http://schemas.microsoft.com/office/drawing/2014/main" id="{590A298A-601D-412F-9A93-09DCA9DBE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26">
            <a:extLst>
              <a:ext uri="{FF2B5EF4-FFF2-40B4-BE49-F238E27FC236}">
                <a16:creationId xmlns:a16="http://schemas.microsoft.com/office/drawing/2014/main" id="{7474A3CD-596C-4FAC-8913-C98848CD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28">
            <a:extLst>
              <a:ext uri="{FF2B5EF4-FFF2-40B4-BE49-F238E27FC236}">
                <a16:creationId xmlns:a16="http://schemas.microsoft.com/office/drawing/2014/main" id="{06A99299-7151-43AF-94CF-2ADA8412B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443147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904461-E85A-43E7-AA0B-B7DF596CA62F}"/>
              </a:ext>
            </a:extLst>
          </p:cNvPr>
          <p:cNvSpPr>
            <a:spLocks noGrp="1"/>
          </p:cNvSpPr>
          <p:nvPr>
            <p:ph type="title"/>
          </p:nvPr>
        </p:nvSpPr>
        <p:spPr>
          <a:xfrm>
            <a:off x="225600" y="755916"/>
            <a:ext cx="5893747" cy="1876011"/>
          </a:xfrm>
          <a:prstGeom prst="parallelogram">
            <a:avLst>
              <a:gd name="adj" fmla="val 102136"/>
            </a:avLst>
          </a:prstGeom>
          <a:solidFill>
            <a:schemeClr val="tx1">
              <a:alpha val="10000"/>
            </a:schemeClr>
          </a:solidFill>
        </p:spPr>
        <p:txBody>
          <a:bodyPr lIns="504000" tIns="108000" anchor="ctr">
            <a:noAutofit/>
          </a:bodyPr>
          <a:lstStyle/>
          <a:p>
            <a:pPr algn="l"/>
            <a:r>
              <a:rPr lang="en-US" sz="5400" b="1" dirty="0"/>
              <a:t>Thank You</a:t>
            </a:r>
          </a:p>
        </p:txBody>
      </p:sp>
      <p:sp>
        <p:nvSpPr>
          <p:cNvPr id="41" name="TextBox 30">
            <a:extLst>
              <a:ext uri="{FF2B5EF4-FFF2-40B4-BE49-F238E27FC236}">
                <a16:creationId xmlns:a16="http://schemas.microsoft.com/office/drawing/2014/main" id="{D15739DB-3328-42F4-B530-BC79F25F25E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0645"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3" name="Content Placeholder 2">
            <a:extLst>
              <a:ext uri="{FF2B5EF4-FFF2-40B4-BE49-F238E27FC236}">
                <a16:creationId xmlns:a16="http://schemas.microsoft.com/office/drawing/2014/main" id="{9BBDDBE1-00CD-4A90-9BA9-5E79F6C6FDE0}"/>
              </a:ext>
            </a:extLst>
          </p:cNvPr>
          <p:cNvSpPr>
            <a:spLocks noGrp="1"/>
          </p:cNvSpPr>
          <p:nvPr>
            <p:ph idx="1"/>
          </p:nvPr>
        </p:nvSpPr>
        <p:spPr>
          <a:xfrm>
            <a:off x="1683893" y="2564811"/>
            <a:ext cx="3777294" cy="3878243"/>
          </a:xfrm>
        </p:spPr>
        <p:txBody>
          <a:bodyPr>
            <a:normAutofit/>
          </a:bodyPr>
          <a:lstStyle/>
          <a:p>
            <a:pPr marL="0" indent="0">
              <a:buNone/>
            </a:pPr>
            <a:r>
              <a:rPr lang="en-US" sz="1800" b="1" dirty="0"/>
              <a:t>someone@example.com</a:t>
            </a:r>
          </a:p>
        </p:txBody>
      </p:sp>
      <p:sp>
        <p:nvSpPr>
          <p:cNvPr id="42" name="Rectangle 32">
            <a:extLst>
              <a:ext uri="{FF2B5EF4-FFF2-40B4-BE49-F238E27FC236}">
                <a16:creationId xmlns:a16="http://schemas.microsoft.com/office/drawing/2014/main" id="{09BB4655-F250-4A6F-9526-13AFF6118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755"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70444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0940B2-B084-4C34-A4DE-F5A01C9C1334}">
  <ds:schemaRefs>
    <ds:schemaRef ds:uri="http://schemas.microsoft.com/sharepoint/v3/contenttype/forms"/>
  </ds:schemaRefs>
</ds:datastoreItem>
</file>

<file path=customXml/itemProps2.xml><?xml version="1.0" encoding="utf-8"?>
<ds:datastoreItem xmlns:ds="http://schemas.openxmlformats.org/officeDocument/2006/customXml" ds:itemID="{FCA9F428-B665-4B23-8CD2-6443C0E6C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B4E86C-AD50-451C-AFDC-3354654BEA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65</TotalTime>
  <Words>574</Words>
  <Application>Microsoft Office PowerPoint</Application>
  <PresentationFormat>Widescreen</PresentationFormat>
  <Paragraphs>85</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Courier New</vt:lpstr>
      <vt:lpstr>Helvetica</vt:lpstr>
      <vt:lpstr>MS Shell Dlg 2</vt:lpstr>
      <vt:lpstr>Wingdings</vt:lpstr>
      <vt:lpstr>Wingdings 3</vt:lpstr>
      <vt:lpstr>Madison</vt:lpstr>
      <vt:lpstr>Fitness Tracker Replay</vt:lpstr>
      <vt:lpstr>Concept:  Create a dashboard to explore performance statistics using data from individual workout activities.   Data collected from fitness trackers (Fitbit, smartwatches, GPS enabled cycling computers)  We will leverage visualizations to enhance users understanding of their workout performance.  </vt:lpstr>
      <vt:lpstr>Data</vt:lpstr>
      <vt:lpstr>Server creation and design</vt:lpstr>
      <vt:lpstr>Creating the Dashboard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Tracker Replay</dc:title>
  <dc:creator>Nathan Phillips</dc:creator>
  <cp:lastModifiedBy>Nathan Phillips</cp:lastModifiedBy>
  <cp:revision>6</cp:revision>
  <dcterms:created xsi:type="dcterms:W3CDTF">2020-10-21T15:58:03Z</dcterms:created>
  <dcterms:modified xsi:type="dcterms:W3CDTF">2020-10-21T17:03:11Z</dcterms:modified>
</cp:coreProperties>
</file>